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256" r:id="rId2"/>
    <p:sldId id="257" r:id="rId3"/>
    <p:sldId id="260" r:id="rId4"/>
    <p:sldId id="261" r:id="rId5"/>
    <p:sldId id="262" r:id="rId6"/>
    <p:sldId id="263" r:id="rId7"/>
    <p:sldId id="264" r:id="rId8"/>
    <p:sldId id="265" r:id="rId9"/>
    <p:sldId id="313" r:id="rId10"/>
    <p:sldId id="315" r:id="rId11"/>
    <p:sldId id="314" r:id="rId12"/>
    <p:sldId id="305" r:id="rId13"/>
    <p:sldId id="306" r:id="rId14"/>
    <p:sldId id="307" r:id="rId15"/>
    <p:sldId id="308" r:id="rId16"/>
    <p:sldId id="309" r:id="rId17"/>
    <p:sldId id="310" r:id="rId18"/>
    <p:sldId id="311" r:id="rId19"/>
    <p:sldId id="312" r:id="rId20"/>
  </p:sldIdLst>
  <p:sldSz cx="12801600" cy="77724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C71"/>
    <a:srgbClr val="E57200"/>
    <a:srgbClr val="78BE20"/>
    <a:srgbClr val="D895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6" autoAdjust="0"/>
    <p:restoredTop sz="94660"/>
  </p:normalViewPr>
  <p:slideViewPr>
    <p:cSldViewPr>
      <p:cViewPr varScale="1">
        <p:scale>
          <a:sx n="88" d="100"/>
          <a:sy n="88" d="100"/>
        </p:scale>
        <p:origin x="102" y="20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2A8C35D-0170-B8E3-7D5C-D73818907AF2}"/>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sp>
        <p:nvSpPr>
          <p:cNvPr id="8" name="Freeform: Shape 6">
            <a:extLst>
              <a:ext uri="{FF2B5EF4-FFF2-40B4-BE49-F238E27FC236}">
                <a16:creationId xmlns:a16="http://schemas.microsoft.com/office/drawing/2014/main" id="{FE04CE93-BBF2-9D3F-C604-7269CD34EE20}"/>
              </a:ext>
            </a:extLst>
          </p:cNvPr>
          <p:cNvSpPr/>
          <p:nvPr/>
        </p:nvSpPr>
        <p:spPr>
          <a:xfrm>
            <a:off x="-63404" y="-81927"/>
            <a:ext cx="6264179" cy="7936254"/>
          </a:xfrm>
          <a:prstGeom prst="rect">
            <a:avLst/>
          </a:prstGeom>
          <a:solidFill>
            <a:schemeClr val="tx1"/>
          </a:solidFill>
          <a:ln w="9525" cap="flat">
            <a:noFill/>
            <a:prstDash val="solid"/>
            <a:miter/>
          </a:ln>
        </p:spPr>
        <p:txBody>
          <a:bodyPr rtlCol="0" anchor="ctr"/>
          <a:lstStyle/>
          <a:p>
            <a:endParaRPr lang="ru-UA">
              <a:latin typeface="72" panose="020B0503030000000003" pitchFamily="34" charset="0"/>
              <a:ea typeface="Calibri" panose="020F0502020204030204" pitchFamily="34" charset="0"/>
              <a:cs typeface="72" panose="020B0503030000000003" pitchFamily="34" charset="0"/>
            </a:endParaRPr>
          </a:p>
        </p:txBody>
      </p:sp>
      <p:sp>
        <p:nvSpPr>
          <p:cNvPr id="11" name="Total revenue">
            <a:extLst>
              <a:ext uri="{FF2B5EF4-FFF2-40B4-BE49-F238E27FC236}">
                <a16:creationId xmlns:a16="http://schemas.microsoft.com/office/drawing/2014/main" id="{C61B0035-1E5B-FF83-CD30-56FC561D84E9}"/>
              </a:ext>
            </a:extLst>
          </p:cNvPr>
          <p:cNvSpPr/>
          <p:nvPr/>
        </p:nvSpPr>
        <p:spPr>
          <a:xfrm>
            <a:off x="719930" y="7220991"/>
            <a:ext cx="2454645" cy="18094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lvl1pPr algn="l" defTabSz="1155700">
              <a:lnSpc>
                <a:spcPct val="80000"/>
              </a:lnSpc>
              <a:defRPr sz="3000" b="1">
                <a:solidFill>
                  <a:srgbClr val="323C40"/>
                </a:solidFill>
                <a:latin typeface="Jost"/>
                <a:ea typeface="Jost"/>
                <a:cs typeface="Jost"/>
                <a:sym typeface="Jost"/>
              </a:defRPr>
            </a:lvl1pPr>
          </a:lstStyle>
          <a:p>
            <a:r>
              <a:rPr lang="en-US" sz="1470" b="0">
                <a:solidFill>
                  <a:schemeClr val="bg1"/>
                </a:solidFill>
                <a:latin typeface="72" panose="020B0503030000000003" pitchFamily="34" charset="0"/>
                <a:ea typeface="Calibri" panose="020F0502020204030204" pitchFamily="34" charset="0"/>
                <a:cs typeface="72" panose="020B0503030000000003" pitchFamily="34" charset="0"/>
              </a:rPr>
              <a:t>www.ctscorp.com</a:t>
            </a:r>
            <a:endParaRPr sz="1470" b="0">
              <a:solidFill>
                <a:schemeClr val="bg1"/>
              </a:solidFill>
              <a:latin typeface="72" panose="020B0503030000000003" pitchFamily="34" charset="0"/>
              <a:ea typeface="Calibri" panose="020F0502020204030204" pitchFamily="34" charset="0"/>
              <a:cs typeface="72" panose="020B0503030000000003" pitchFamily="34" charset="0"/>
            </a:endParaRPr>
          </a:p>
        </p:txBody>
      </p:sp>
      <p:pic>
        <p:nvPicPr>
          <p:cNvPr id="13" name="Picture 12" descr="A black and white logo&#10;&#10;AI-generated content may be incorrect.">
            <a:extLst>
              <a:ext uri="{FF2B5EF4-FFF2-40B4-BE49-F238E27FC236}">
                <a16:creationId xmlns:a16="http://schemas.microsoft.com/office/drawing/2014/main" id="{D7923A53-F732-7E57-B7D9-CA3DF60A89EE}"/>
              </a:ext>
            </a:extLst>
          </p:cNvPr>
          <p:cNvPicPr>
            <a:picLocks noChangeAspect="1"/>
          </p:cNvPicPr>
          <p:nvPr/>
        </p:nvPicPr>
        <p:blipFill>
          <a:blip r:embed="rId2"/>
          <a:srcRect l="10164" t="22482" r="13116" b="14806"/>
          <a:stretch>
            <a:fillRect/>
          </a:stretch>
        </p:blipFill>
        <p:spPr>
          <a:xfrm>
            <a:off x="538611" y="2537710"/>
            <a:ext cx="4979034" cy="2020315"/>
          </a:xfrm>
          <a:prstGeom prst="rect">
            <a:avLst/>
          </a:prstGeom>
        </p:spPr>
      </p:pic>
      <p:sp>
        <p:nvSpPr>
          <p:cNvPr id="2" name="Rectangle 1">
            <a:extLst>
              <a:ext uri="{FF2B5EF4-FFF2-40B4-BE49-F238E27FC236}">
                <a16:creationId xmlns:a16="http://schemas.microsoft.com/office/drawing/2014/main" id="{46B407E8-8FA3-ACFA-1E00-F6F150E683D8}"/>
              </a:ext>
            </a:extLst>
          </p:cNvPr>
          <p:cNvSpPr/>
          <p:nvPr/>
        </p:nvSpPr>
        <p:spPr>
          <a:xfrm>
            <a:off x="719930" y="4558025"/>
            <a:ext cx="4515442" cy="665798"/>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410" rtl="0" fontAlgn="auto" latinLnBrk="0" hangingPunct="0">
              <a:lnSpc>
                <a:spcPct val="100000"/>
              </a:lnSpc>
              <a:spcBef>
                <a:spcPts val="0"/>
              </a:spcBef>
              <a:spcAft>
                <a:spcPts val="0"/>
              </a:spcAft>
              <a:buClr>
                <a:srgbClr val="E9F6FA"/>
              </a:buClr>
              <a:buSzTx/>
              <a:buFont typeface="Arial"/>
              <a:buNone/>
              <a:tabLst/>
            </a:pPr>
            <a:endParaRPr kumimoji="0" lang="ru-RU" sz="4200" u="none" strike="noStrike" cap="none" spc="0" normalizeH="0" baseline="0">
              <a:ln>
                <a:noFill/>
              </a:ln>
              <a:solidFill>
                <a:schemeClr val="accent2"/>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Arial"/>
            </a:endParaRPr>
          </a:p>
        </p:txBody>
      </p:sp>
      <p:sp>
        <p:nvSpPr>
          <p:cNvPr id="3" name="Text Placeholder 17">
            <a:extLst>
              <a:ext uri="{FF2B5EF4-FFF2-40B4-BE49-F238E27FC236}">
                <a16:creationId xmlns:a16="http://schemas.microsoft.com/office/drawing/2014/main" id="{67A5C7A4-848A-DD43-9D98-3C68E14D5877}"/>
              </a:ext>
            </a:extLst>
          </p:cNvPr>
          <p:cNvSpPr>
            <a:spLocks noGrp="1"/>
          </p:cNvSpPr>
          <p:nvPr>
            <p:ph type="body" sz="quarter" idx="13"/>
          </p:nvPr>
        </p:nvSpPr>
        <p:spPr>
          <a:xfrm>
            <a:off x="773518" y="4716458"/>
            <a:ext cx="4408263" cy="507365"/>
          </a:xfrm>
        </p:spPr>
        <p:txBody>
          <a:bodyPr>
            <a:normAutofit/>
          </a:bodyPr>
          <a:lstStyle>
            <a:lvl1pPr marL="0" indent="0">
              <a:buNone/>
              <a:defRPr sz="2520">
                <a:solidFill>
                  <a:schemeClr val="bg1"/>
                </a:solidFill>
              </a:defRPr>
            </a:lvl1pPr>
            <a:lvl2pPr marL="480060" indent="0">
              <a:buNone/>
              <a:defRPr>
                <a:solidFill>
                  <a:schemeClr val="bg1"/>
                </a:solidFill>
              </a:defRPr>
            </a:lvl2pPr>
            <a:lvl3pPr marL="960120" indent="0">
              <a:buNone/>
              <a:defRPr>
                <a:solidFill>
                  <a:schemeClr val="bg1"/>
                </a:solidFill>
              </a:defRPr>
            </a:lvl3pPr>
            <a:lvl4pPr marL="1440180" indent="0">
              <a:buNone/>
              <a:defRPr>
                <a:solidFill>
                  <a:schemeClr val="bg1"/>
                </a:solidFill>
              </a:defRPr>
            </a:lvl4pPr>
            <a:lvl5pPr marL="1920240" indent="0">
              <a:buNone/>
              <a:defRPr>
                <a:solidFill>
                  <a:schemeClr val="bg1"/>
                </a:solidFill>
              </a:defRPr>
            </a:lvl5pPr>
          </a:lstStyle>
          <a:p>
            <a:pPr lvl="0"/>
            <a:r>
              <a:rPr lang="en-US"/>
              <a:t>Click to edit Master text styles</a:t>
            </a:r>
          </a:p>
        </p:txBody>
      </p:sp>
      <p:pic>
        <p:nvPicPr>
          <p:cNvPr id="5" name="Picture 4" descr="A black background with white squares&#10;&#10;AI-generated content may be incorrect.">
            <a:extLst>
              <a:ext uri="{FF2B5EF4-FFF2-40B4-BE49-F238E27FC236}">
                <a16:creationId xmlns:a16="http://schemas.microsoft.com/office/drawing/2014/main" id="{5A92804A-47B7-9E24-3BE1-1BB5F3E977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409266" y="-81927"/>
            <a:ext cx="2499015" cy="4835305"/>
          </a:xfrm>
          <a:prstGeom prst="rect">
            <a:avLst/>
          </a:prstGeom>
        </p:spPr>
      </p:pic>
    </p:spTree>
    <p:extLst>
      <p:ext uri="{BB962C8B-B14F-4D97-AF65-F5344CB8AC3E}">
        <p14:creationId xmlns:p14="http://schemas.microsoft.com/office/powerpoint/2010/main" val="170163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2A8C35D-0170-B8E3-7D5C-D73818907AF2}"/>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sp>
        <p:nvSpPr>
          <p:cNvPr id="8" name="Freeform: Shape 6">
            <a:extLst>
              <a:ext uri="{FF2B5EF4-FFF2-40B4-BE49-F238E27FC236}">
                <a16:creationId xmlns:a16="http://schemas.microsoft.com/office/drawing/2014/main" id="{FE04CE93-BBF2-9D3F-C604-7269CD34EE20}"/>
              </a:ext>
            </a:extLst>
          </p:cNvPr>
          <p:cNvSpPr/>
          <p:nvPr/>
        </p:nvSpPr>
        <p:spPr>
          <a:xfrm>
            <a:off x="-63404" y="-81927"/>
            <a:ext cx="6264179" cy="7936254"/>
          </a:xfrm>
          <a:prstGeom prst="rect">
            <a:avLst/>
          </a:prstGeom>
          <a:solidFill>
            <a:schemeClr val="tx1"/>
          </a:solidFill>
          <a:ln w="9525" cap="flat">
            <a:noFill/>
            <a:prstDash val="solid"/>
            <a:miter/>
          </a:ln>
        </p:spPr>
        <p:txBody>
          <a:bodyPr rtlCol="0" anchor="ctr"/>
          <a:lstStyle/>
          <a:p>
            <a:endParaRPr lang="ru-UA">
              <a:latin typeface="72" panose="020B0503030000000003" pitchFamily="34" charset="0"/>
              <a:ea typeface="Calibri" panose="020F0502020204030204" pitchFamily="34" charset="0"/>
              <a:cs typeface="72" panose="020B0503030000000003" pitchFamily="34" charset="0"/>
            </a:endParaRPr>
          </a:p>
        </p:txBody>
      </p:sp>
      <p:sp>
        <p:nvSpPr>
          <p:cNvPr id="11" name="Total revenue">
            <a:extLst>
              <a:ext uri="{FF2B5EF4-FFF2-40B4-BE49-F238E27FC236}">
                <a16:creationId xmlns:a16="http://schemas.microsoft.com/office/drawing/2014/main" id="{C61B0035-1E5B-FF83-CD30-56FC561D84E9}"/>
              </a:ext>
            </a:extLst>
          </p:cNvPr>
          <p:cNvSpPr/>
          <p:nvPr/>
        </p:nvSpPr>
        <p:spPr>
          <a:xfrm>
            <a:off x="719930" y="7220991"/>
            <a:ext cx="2454645" cy="18094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lvl1pPr algn="l" defTabSz="1155700">
              <a:lnSpc>
                <a:spcPct val="80000"/>
              </a:lnSpc>
              <a:defRPr sz="3000" b="1">
                <a:solidFill>
                  <a:srgbClr val="323C40"/>
                </a:solidFill>
                <a:latin typeface="Jost"/>
                <a:ea typeface="Jost"/>
                <a:cs typeface="Jost"/>
                <a:sym typeface="Jost"/>
              </a:defRPr>
            </a:lvl1pPr>
          </a:lstStyle>
          <a:p>
            <a:r>
              <a:rPr lang="en-US" sz="1470" b="0">
                <a:solidFill>
                  <a:schemeClr val="bg1"/>
                </a:solidFill>
                <a:latin typeface="72" panose="020B0503030000000003" pitchFamily="34" charset="0"/>
                <a:ea typeface="Calibri" panose="020F0502020204030204" pitchFamily="34" charset="0"/>
                <a:cs typeface="72" panose="020B0503030000000003" pitchFamily="34" charset="0"/>
              </a:rPr>
              <a:t>www.ctscorp.com</a:t>
            </a:r>
            <a:endParaRPr sz="1470" b="0">
              <a:solidFill>
                <a:schemeClr val="bg1"/>
              </a:solidFill>
              <a:latin typeface="72" panose="020B0503030000000003" pitchFamily="34" charset="0"/>
              <a:ea typeface="Calibri" panose="020F0502020204030204" pitchFamily="34" charset="0"/>
              <a:cs typeface="72" panose="020B0503030000000003" pitchFamily="34" charset="0"/>
            </a:endParaRPr>
          </a:p>
        </p:txBody>
      </p:sp>
      <p:pic>
        <p:nvPicPr>
          <p:cNvPr id="13" name="Picture 12" descr="A black and white logo&#10;&#10;AI-generated content may be incorrect.">
            <a:extLst>
              <a:ext uri="{FF2B5EF4-FFF2-40B4-BE49-F238E27FC236}">
                <a16:creationId xmlns:a16="http://schemas.microsoft.com/office/drawing/2014/main" id="{D7923A53-F732-7E57-B7D9-CA3DF60A89EE}"/>
              </a:ext>
            </a:extLst>
          </p:cNvPr>
          <p:cNvPicPr>
            <a:picLocks noChangeAspect="1"/>
          </p:cNvPicPr>
          <p:nvPr/>
        </p:nvPicPr>
        <p:blipFill>
          <a:blip r:embed="rId2"/>
          <a:srcRect l="10164" t="22482" r="13116" b="14806"/>
          <a:stretch>
            <a:fillRect/>
          </a:stretch>
        </p:blipFill>
        <p:spPr>
          <a:xfrm>
            <a:off x="538611" y="2876041"/>
            <a:ext cx="4979034" cy="2020315"/>
          </a:xfrm>
          <a:prstGeom prst="rect">
            <a:avLst/>
          </a:prstGeom>
        </p:spPr>
      </p:pic>
      <p:pic>
        <p:nvPicPr>
          <p:cNvPr id="5" name="Picture 4" descr="A black background with white squares&#10;&#10;AI-generated content may be incorrect.">
            <a:extLst>
              <a:ext uri="{FF2B5EF4-FFF2-40B4-BE49-F238E27FC236}">
                <a16:creationId xmlns:a16="http://schemas.microsoft.com/office/drawing/2014/main" id="{5A92804A-47B7-9E24-3BE1-1BB5F3E977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409266" y="-81927"/>
            <a:ext cx="2499015" cy="4835305"/>
          </a:xfrm>
          <a:prstGeom prst="rect">
            <a:avLst/>
          </a:prstGeom>
        </p:spPr>
      </p:pic>
    </p:spTree>
    <p:extLst>
      <p:ext uri="{BB962C8B-B14F-4D97-AF65-F5344CB8AC3E}">
        <p14:creationId xmlns:p14="http://schemas.microsoft.com/office/powerpoint/2010/main" val="1244883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7" name="Picture 6" descr="A robotic arm in a factory&#10;&#10;AI-generated content may be incorrect.">
            <a:extLst>
              <a:ext uri="{FF2B5EF4-FFF2-40B4-BE49-F238E27FC236}">
                <a16:creationId xmlns:a16="http://schemas.microsoft.com/office/drawing/2014/main" id="{A16C69B9-533E-5B02-9A3F-23863C5B49EA}"/>
              </a:ext>
            </a:extLst>
          </p:cNvPr>
          <p:cNvPicPr>
            <a:picLocks noChangeAspect="1"/>
          </p:cNvPicPr>
          <p:nvPr/>
        </p:nvPicPr>
        <p:blipFill>
          <a:blip r:embed="rId2"/>
          <a:srcRect l="-8603" r="33888"/>
          <a:stretch>
            <a:fillRect/>
          </a:stretch>
        </p:blipFill>
        <p:spPr>
          <a:xfrm>
            <a:off x="4213861" y="-77493"/>
            <a:ext cx="8907781" cy="7849894"/>
          </a:xfrm>
          <a:prstGeom prst="rect">
            <a:avLst/>
          </a:prstGeom>
        </p:spPr>
      </p:pic>
      <p:sp>
        <p:nvSpPr>
          <p:cNvPr id="5" name="Freeform: Shape 6">
            <a:extLst>
              <a:ext uri="{FF2B5EF4-FFF2-40B4-BE49-F238E27FC236}">
                <a16:creationId xmlns:a16="http://schemas.microsoft.com/office/drawing/2014/main" id="{4648E0C4-6574-85CC-3AC9-7F7DCF879555}"/>
              </a:ext>
            </a:extLst>
          </p:cNvPr>
          <p:cNvSpPr/>
          <p:nvPr/>
        </p:nvSpPr>
        <p:spPr>
          <a:xfrm>
            <a:off x="-63404" y="-81927"/>
            <a:ext cx="6005445" cy="7936254"/>
          </a:xfrm>
          <a:prstGeom prst="rect">
            <a:avLst/>
          </a:prstGeom>
          <a:solidFill>
            <a:schemeClr val="tx1"/>
          </a:solidFill>
          <a:ln w="9525" cap="flat">
            <a:noFill/>
            <a:prstDash val="solid"/>
            <a:miter/>
          </a:ln>
        </p:spPr>
        <p:txBody>
          <a:bodyPr rtlCol="0" anchor="ctr"/>
          <a:lstStyle/>
          <a:p>
            <a:endParaRPr lang="ru-UA">
              <a:latin typeface="72" panose="020B0503030000000003" pitchFamily="34" charset="0"/>
              <a:ea typeface="Calibri" panose="020F0502020204030204" pitchFamily="34" charset="0"/>
              <a:cs typeface="72" panose="020B0503030000000003" pitchFamily="34" charset="0"/>
            </a:endParaRPr>
          </a:p>
        </p:txBody>
      </p:sp>
      <p:sp>
        <p:nvSpPr>
          <p:cNvPr id="6" name="Right Triangle 5">
            <a:extLst>
              <a:ext uri="{FF2B5EF4-FFF2-40B4-BE49-F238E27FC236}">
                <a16:creationId xmlns:a16="http://schemas.microsoft.com/office/drawing/2014/main" id="{832D35FF-3AC7-9FFD-C664-856DAD45A973}"/>
              </a:ext>
            </a:extLst>
          </p:cNvPr>
          <p:cNvSpPr/>
          <p:nvPr/>
        </p:nvSpPr>
        <p:spPr>
          <a:xfrm rot="16200000" flipV="1">
            <a:off x="3126944" y="2601224"/>
            <a:ext cx="8058723" cy="2459010"/>
          </a:xfrm>
          <a:prstGeom prst="rtTriangl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410" rtl="0" fontAlgn="auto" latinLnBrk="0" hangingPunct="0">
              <a:lnSpc>
                <a:spcPct val="100000"/>
              </a:lnSpc>
              <a:spcBef>
                <a:spcPts val="0"/>
              </a:spcBef>
              <a:spcAft>
                <a:spcPts val="0"/>
              </a:spcAft>
              <a:buClrTx/>
              <a:buSzTx/>
              <a:buFontTx/>
              <a:buNone/>
              <a:tabLst/>
            </a:pPr>
            <a:endParaRPr kumimoji="0" lang="en-UA"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Jost"/>
            </a:endParaRPr>
          </a:p>
        </p:txBody>
      </p:sp>
      <p:pic>
        <p:nvPicPr>
          <p:cNvPr id="8" name="Picture 7" descr="A black and white logo&#10;&#10;AI-generated content may be incorrect.">
            <a:extLst>
              <a:ext uri="{FF2B5EF4-FFF2-40B4-BE49-F238E27FC236}">
                <a16:creationId xmlns:a16="http://schemas.microsoft.com/office/drawing/2014/main" id="{6C531E14-0ADD-FD77-C5F7-DE74C82D6DC1}"/>
              </a:ext>
            </a:extLst>
          </p:cNvPr>
          <p:cNvPicPr>
            <a:picLocks noChangeAspect="1"/>
          </p:cNvPicPr>
          <p:nvPr/>
        </p:nvPicPr>
        <p:blipFill>
          <a:blip r:embed="rId3"/>
          <a:srcRect l="10164" t="22482" r="13116" b="14806"/>
          <a:stretch>
            <a:fillRect/>
          </a:stretch>
        </p:blipFill>
        <p:spPr>
          <a:xfrm>
            <a:off x="538611" y="2537710"/>
            <a:ext cx="4979034" cy="2020315"/>
          </a:xfrm>
          <a:prstGeom prst="rect">
            <a:avLst/>
          </a:prstGeom>
        </p:spPr>
      </p:pic>
      <p:sp>
        <p:nvSpPr>
          <p:cNvPr id="9" name="Rectangle 8">
            <a:extLst>
              <a:ext uri="{FF2B5EF4-FFF2-40B4-BE49-F238E27FC236}">
                <a16:creationId xmlns:a16="http://schemas.microsoft.com/office/drawing/2014/main" id="{A2E5A180-EC87-96D8-54D0-824648672A59}"/>
              </a:ext>
            </a:extLst>
          </p:cNvPr>
          <p:cNvSpPr/>
          <p:nvPr/>
        </p:nvSpPr>
        <p:spPr>
          <a:xfrm>
            <a:off x="719930" y="4558025"/>
            <a:ext cx="4515442" cy="665798"/>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410" rtl="0" fontAlgn="auto" latinLnBrk="0" hangingPunct="0">
              <a:lnSpc>
                <a:spcPct val="100000"/>
              </a:lnSpc>
              <a:spcBef>
                <a:spcPts val="0"/>
              </a:spcBef>
              <a:spcAft>
                <a:spcPts val="0"/>
              </a:spcAft>
              <a:buClr>
                <a:srgbClr val="E9F6FA"/>
              </a:buClr>
              <a:buSzTx/>
              <a:buFont typeface="Arial"/>
              <a:buNone/>
              <a:tabLst/>
            </a:pPr>
            <a:endParaRPr kumimoji="0" lang="ru-RU" sz="4200" u="none" strike="noStrike" cap="none" spc="0" normalizeH="0" baseline="0">
              <a:ln>
                <a:noFill/>
              </a:ln>
              <a:solidFill>
                <a:schemeClr val="accent2"/>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Arial"/>
            </a:endParaRPr>
          </a:p>
        </p:txBody>
      </p:sp>
      <p:sp>
        <p:nvSpPr>
          <p:cNvPr id="12" name="Text Placeholder 17">
            <a:extLst>
              <a:ext uri="{FF2B5EF4-FFF2-40B4-BE49-F238E27FC236}">
                <a16:creationId xmlns:a16="http://schemas.microsoft.com/office/drawing/2014/main" id="{05AA8B7D-7C96-8B3A-BF5E-4B0013F10B68}"/>
              </a:ext>
            </a:extLst>
          </p:cNvPr>
          <p:cNvSpPr>
            <a:spLocks noGrp="1"/>
          </p:cNvSpPr>
          <p:nvPr>
            <p:ph type="body" sz="quarter" idx="13"/>
          </p:nvPr>
        </p:nvSpPr>
        <p:spPr>
          <a:xfrm>
            <a:off x="773518" y="4716458"/>
            <a:ext cx="4408263" cy="507365"/>
          </a:xfrm>
        </p:spPr>
        <p:txBody>
          <a:bodyPr>
            <a:normAutofit/>
          </a:bodyPr>
          <a:lstStyle>
            <a:lvl1pPr marL="0" indent="0">
              <a:buNone/>
              <a:defRPr sz="2520">
                <a:solidFill>
                  <a:schemeClr val="bg1"/>
                </a:solidFill>
              </a:defRPr>
            </a:lvl1pPr>
            <a:lvl2pPr marL="480060" indent="0">
              <a:buNone/>
              <a:defRPr>
                <a:solidFill>
                  <a:schemeClr val="bg1"/>
                </a:solidFill>
              </a:defRPr>
            </a:lvl2pPr>
            <a:lvl3pPr marL="960120" indent="0">
              <a:buNone/>
              <a:defRPr>
                <a:solidFill>
                  <a:schemeClr val="bg1"/>
                </a:solidFill>
              </a:defRPr>
            </a:lvl3pPr>
            <a:lvl4pPr marL="1440180" indent="0">
              <a:buNone/>
              <a:defRPr>
                <a:solidFill>
                  <a:schemeClr val="bg1"/>
                </a:solidFill>
              </a:defRPr>
            </a:lvl4pPr>
            <a:lvl5pPr marL="1920240" indent="0">
              <a:buNone/>
              <a:defRPr>
                <a:solidFill>
                  <a:schemeClr val="bg1"/>
                </a:solidFill>
              </a:defRPr>
            </a:lvl5pPr>
          </a:lstStyle>
          <a:p>
            <a:pPr lvl="0"/>
            <a:r>
              <a:rPr lang="en-US"/>
              <a:t>Click to edit Master text styles</a:t>
            </a:r>
          </a:p>
        </p:txBody>
      </p:sp>
      <p:sp>
        <p:nvSpPr>
          <p:cNvPr id="14" name="Total revenue">
            <a:extLst>
              <a:ext uri="{FF2B5EF4-FFF2-40B4-BE49-F238E27FC236}">
                <a16:creationId xmlns:a16="http://schemas.microsoft.com/office/drawing/2014/main" id="{ED52C0FC-0314-5CBB-B41D-174D372E9DC1}"/>
              </a:ext>
            </a:extLst>
          </p:cNvPr>
          <p:cNvSpPr/>
          <p:nvPr/>
        </p:nvSpPr>
        <p:spPr>
          <a:xfrm>
            <a:off x="719930" y="7220991"/>
            <a:ext cx="2454645" cy="18094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lvl1pPr algn="l" defTabSz="1155700">
              <a:lnSpc>
                <a:spcPct val="80000"/>
              </a:lnSpc>
              <a:defRPr sz="3000" b="1">
                <a:solidFill>
                  <a:srgbClr val="323C40"/>
                </a:solidFill>
                <a:latin typeface="Jost"/>
                <a:ea typeface="Jost"/>
                <a:cs typeface="Jost"/>
                <a:sym typeface="Jost"/>
              </a:defRPr>
            </a:lvl1pPr>
          </a:lstStyle>
          <a:p>
            <a:r>
              <a:rPr lang="en-US" sz="1470" b="0">
                <a:solidFill>
                  <a:schemeClr val="bg1"/>
                </a:solidFill>
                <a:latin typeface="72" panose="020B0503030000000003" pitchFamily="34" charset="0"/>
                <a:ea typeface="Calibri" panose="020F0502020204030204" pitchFamily="34" charset="0"/>
                <a:cs typeface="72" panose="020B0503030000000003" pitchFamily="34" charset="0"/>
              </a:rPr>
              <a:t>www.ctscorp.com</a:t>
            </a:r>
            <a:endParaRPr sz="1470" b="0">
              <a:solidFill>
                <a:schemeClr val="bg1"/>
              </a:solidFill>
              <a:latin typeface="72" panose="020B0503030000000003" pitchFamily="34" charset="0"/>
              <a:ea typeface="Calibri" panose="020F0502020204030204" pitchFamily="34" charset="0"/>
              <a:cs typeface="72" panose="020B0503030000000003" pitchFamily="34" charset="0"/>
            </a:endParaRPr>
          </a:p>
        </p:txBody>
      </p:sp>
    </p:spTree>
    <p:extLst>
      <p:ext uri="{BB962C8B-B14F-4D97-AF65-F5344CB8AC3E}">
        <p14:creationId xmlns:p14="http://schemas.microsoft.com/office/powerpoint/2010/main" val="3032634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2A8C35D-0170-B8E3-7D5C-D73818907AF2}"/>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7" name="Picture 6" descr="A robotic arm in a factory&#10;&#10;AI-generated content may be incorrect.">
            <a:extLst>
              <a:ext uri="{FF2B5EF4-FFF2-40B4-BE49-F238E27FC236}">
                <a16:creationId xmlns:a16="http://schemas.microsoft.com/office/drawing/2014/main" id="{1F8733DF-4AAA-6429-9456-7C4BF8F11A4C}"/>
              </a:ext>
            </a:extLst>
          </p:cNvPr>
          <p:cNvPicPr>
            <a:picLocks noChangeAspect="1"/>
          </p:cNvPicPr>
          <p:nvPr/>
        </p:nvPicPr>
        <p:blipFill>
          <a:blip r:embed="rId2"/>
          <a:srcRect l="-8603" r="33888"/>
          <a:stretch>
            <a:fillRect/>
          </a:stretch>
        </p:blipFill>
        <p:spPr>
          <a:xfrm>
            <a:off x="4213861" y="-77493"/>
            <a:ext cx="8907781" cy="7849894"/>
          </a:xfrm>
          <a:prstGeom prst="rect">
            <a:avLst/>
          </a:prstGeom>
        </p:spPr>
      </p:pic>
      <p:sp>
        <p:nvSpPr>
          <p:cNvPr id="2" name="Freeform: Shape 6">
            <a:extLst>
              <a:ext uri="{FF2B5EF4-FFF2-40B4-BE49-F238E27FC236}">
                <a16:creationId xmlns:a16="http://schemas.microsoft.com/office/drawing/2014/main" id="{15065E04-8F62-D776-10FE-430B57DF739F}"/>
              </a:ext>
            </a:extLst>
          </p:cNvPr>
          <p:cNvSpPr/>
          <p:nvPr/>
        </p:nvSpPr>
        <p:spPr>
          <a:xfrm>
            <a:off x="-63404" y="-81927"/>
            <a:ext cx="6005445" cy="7936254"/>
          </a:xfrm>
          <a:prstGeom prst="rect">
            <a:avLst/>
          </a:prstGeom>
          <a:solidFill>
            <a:schemeClr val="tx1"/>
          </a:solidFill>
          <a:ln w="9525" cap="flat">
            <a:noFill/>
            <a:prstDash val="solid"/>
            <a:miter/>
          </a:ln>
        </p:spPr>
        <p:txBody>
          <a:bodyPr rtlCol="0" anchor="ctr"/>
          <a:lstStyle/>
          <a:p>
            <a:endParaRPr lang="ru-UA">
              <a:latin typeface="72" panose="020B0503030000000003" pitchFamily="34" charset="0"/>
              <a:ea typeface="Calibri" panose="020F0502020204030204" pitchFamily="34" charset="0"/>
              <a:cs typeface="72" panose="020B0503030000000003" pitchFamily="34" charset="0"/>
            </a:endParaRPr>
          </a:p>
        </p:txBody>
      </p:sp>
      <p:sp>
        <p:nvSpPr>
          <p:cNvPr id="3" name="Right Triangle 2">
            <a:extLst>
              <a:ext uri="{FF2B5EF4-FFF2-40B4-BE49-F238E27FC236}">
                <a16:creationId xmlns:a16="http://schemas.microsoft.com/office/drawing/2014/main" id="{7F723171-2011-9580-BE7B-7294BC9DE080}"/>
              </a:ext>
            </a:extLst>
          </p:cNvPr>
          <p:cNvSpPr/>
          <p:nvPr/>
        </p:nvSpPr>
        <p:spPr>
          <a:xfrm rot="16200000" flipV="1">
            <a:off x="3132182" y="2595460"/>
            <a:ext cx="8058723" cy="2459010"/>
          </a:xfrm>
          <a:prstGeom prst="rtTriangl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410" rtl="0" fontAlgn="auto" latinLnBrk="0" hangingPunct="0">
              <a:lnSpc>
                <a:spcPct val="100000"/>
              </a:lnSpc>
              <a:spcBef>
                <a:spcPts val="0"/>
              </a:spcBef>
              <a:spcAft>
                <a:spcPts val="0"/>
              </a:spcAft>
              <a:buClrTx/>
              <a:buSzTx/>
              <a:buFontTx/>
              <a:buNone/>
              <a:tabLst/>
            </a:pPr>
            <a:endParaRPr kumimoji="0" lang="en-UA"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Jost"/>
            </a:endParaRPr>
          </a:p>
        </p:txBody>
      </p:sp>
      <p:sp>
        <p:nvSpPr>
          <p:cNvPr id="11" name="Total revenue">
            <a:extLst>
              <a:ext uri="{FF2B5EF4-FFF2-40B4-BE49-F238E27FC236}">
                <a16:creationId xmlns:a16="http://schemas.microsoft.com/office/drawing/2014/main" id="{C61B0035-1E5B-FF83-CD30-56FC561D84E9}"/>
              </a:ext>
            </a:extLst>
          </p:cNvPr>
          <p:cNvSpPr/>
          <p:nvPr/>
        </p:nvSpPr>
        <p:spPr>
          <a:xfrm>
            <a:off x="974209" y="7200924"/>
            <a:ext cx="2454645" cy="18094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lvl1pPr algn="l" defTabSz="1155700">
              <a:lnSpc>
                <a:spcPct val="80000"/>
              </a:lnSpc>
              <a:defRPr sz="3000" b="1">
                <a:solidFill>
                  <a:srgbClr val="323C40"/>
                </a:solidFill>
                <a:latin typeface="Jost"/>
                <a:ea typeface="Jost"/>
                <a:cs typeface="Jost"/>
                <a:sym typeface="Jost"/>
              </a:defRPr>
            </a:lvl1pPr>
          </a:lstStyle>
          <a:p>
            <a:r>
              <a:rPr lang="en-US" sz="1470" b="0">
                <a:solidFill>
                  <a:schemeClr val="bg1"/>
                </a:solidFill>
                <a:latin typeface="72" panose="020B0503030000000003" pitchFamily="34" charset="0"/>
                <a:ea typeface="Calibri" panose="020F0502020204030204" pitchFamily="34" charset="0"/>
                <a:cs typeface="72" panose="020B0503030000000003" pitchFamily="34" charset="0"/>
              </a:rPr>
              <a:t>www.ctscorp.com</a:t>
            </a:r>
            <a:endParaRPr sz="1470" b="0">
              <a:solidFill>
                <a:schemeClr val="bg1"/>
              </a:solidFill>
              <a:latin typeface="72" panose="020B0503030000000003" pitchFamily="34" charset="0"/>
              <a:ea typeface="Calibri" panose="020F0502020204030204" pitchFamily="34" charset="0"/>
              <a:cs typeface="72" panose="020B0503030000000003" pitchFamily="34" charset="0"/>
            </a:endParaRPr>
          </a:p>
        </p:txBody>
      </p:sp>
      <p:pic>
        <p:nvPicPr>
          <p:cNvPr id="4" name="Picture 3" descr="A black and white logo&#10;&#10;AI-generated content may be incorrect.">
            <a:extLst>
              <a:ext uri="{FF2B5EF4-FFF2-40B4-BE49-F238E27FC236}">
                <a16:creationId xmlns:a16="http://schemas.microsoft.com/office/drawing/2014/main" id="{52865626-1279-E3E0-FC13-02687631D995}"/>
              </a:ext>
            </a:extLst>
          </p:cNvPr>
          <p:cNvPicPr>
            <a:picLocks noChangeAspect="1"/>
          </p:cNvPicPr>
          <p:nvPr/>
        </p:nvPicPr>
        <p:blipFill>
          <a:blip r:embed="rId3"/>
          <a:srcRect l="10164" t="22482" r="13116" b="14806"/>
          <a:stretch>
            <a:fillRect/>
          </a:stretch>
        </p:blipFill>
        <p:spPr>
          <a:xfrm>
            <a:off x="538611" y="2876041"/>
            <a:ext cx="4979034" cy="2020315"/>
          </a:xfrm>
          <a:prstGeom prst="rect">
            <a:avLst/>
          </a:prstGeom>
        </p:spPr>
      </p:pic>
    </p:spTree>
    <p:extLst>
      <p:ext uri="{BB962C8B-B14F-4D97-AF65-F5344CB8AC3E}">
        <p14:creationId xmlns:p14="http://schemas.microsoft.com/office/powerpoint/2010/main" val="42660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476D-D955-EE41-E80A-5338804791DE}"/>
              </a:ext>
            </a:extLst>
          </p:cNvPr>
          <p:cNvSpPr>
            <a:spLocks noGrp="1"/>
          </p:cNvSpPr>
          <p:nvPr>
            <p:ph type="title" hasCustomPrompt="1"/>
          </p:nvPr>
        </p:nvSpPr>
        <p:spPr/>
        <p:txBody>
          <a:bodyPr>
            <a:normAutofit/>
          </a:bodyPr>
          <a:lstStyle>
            <a:lvl1pPr>
              <a:defRPr sz="2520"/>
            </a:lvl1pPr>
          </a:lstStyle>
          <a:p>
            <a:r>
              <a:rPr lang="en-US" dirty="0"/>
              <a:t>Add title</a:t>
            </a:r>
          </a:p>
        </p:txBody>
      </p:sp>
      <p:sp>
        <p:nvSpPr>
          <p:cNvPr id="5" name="Slide Number Placeholder 4">
            <a:extLst>
              <a:ext uri="{FF2B5EF4-FFF2-40B4-BE49-F238E27FC236}">
                <a16:creationId xmlns:a16="http://schemas.microsoft.com/office/drawing/2014/main" id="{8B065B6F-93E9-7A69-CC2D-6D6FFF9302AA}"/>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sp>
        <p:nvSpPr>
          <p:cNvPr id="7" name="Text Placeholder 6">
            <a:extLst>
              <a:ext uri="{FF2B5EF4-FFF2-40B4-BE49-F238E27FC236}">
                <a16:creationId xmlns:a16="http://schemas.microsoft.com/office/drawing/2014/main" id="{43E2DCAE-339B-4746-587B-00725B4A4048}"/>
              </a:ext>
            </a:extLst>
          </p:cNvPr>
          <p:cNvSpPr>
            <a:spLocks noGrp="1"/>
          </p:cNvSpPr>
          <p:nvPr>
            <p:ph type="body" sz="quarter" idx="13" hasCustomPrompt="1"/>
          </p:nvPr>
        </p:nvSpPr>
        <p:spPr>
          <a:xfrm>
            <a:off x="443389" y="1153266"/>
            <a:ext cx="11892807" cy="6050597"/>
          </a:xfrm>
        </p:spPr>
        <p:txBody>
          <a:bodyPr/>
          <a:lstStyle>
            <a:lvl1pPr>
              <a:defRPr sz="2100">
                <a:latin typeface="+mn-lt"/>
              </a:defRPr>
            </a:lvl1pPr>
            <a:lvl2pPr>
              <a:defRPr sz="1890">
                <a:solidFill>
                  <a:schemeClr val="tx2"/>
                </a:solidFill>
              </a:defRPr>
            </a:lvl2pPr>
            <a:lvl3pPr>
              <a:defRPr sz="1890">
                <a:solidFill>
                  <a:schemeClr val="tx2"/>
                </a:solidFill>
              </a:defRPr>
            </a:lvl3pPr>
            <a:lvl4pPr>
              <a:defRPr sz="1680">
                <a:solidFill>
                  <a:schemeClr val="tx2"/>
                </a:solidFill>
              </a:defRPr>
            </a:lvl4pPr>
            <a:lvl5pPr>
              <a:defRPr sz="1470">
                <a:solidFill>
                  <a:schemeClr val="tx2"/>
                </a:solidFill>
              </a:defRPr>
            </a:lvl5pPr>
          </a:lstStyle>
          <a:p>
            <a:pPr lvl="0"/>
            <a:r>
              <a:rPr lang="en-US" dirty="0"/>
              <a:t>Add sub title</a:t>
            </a:r>
          </a:p>
          <a:p>
            <a:pPr lvl="1"/>
            <a:r>
              <a:rPr lang="en-US" dirty="0"/>
              <a:t>Section text</a:t>
            </a:r>
          </a:p>
          <a:p>
            <a:pPr lvl="2"/>
            <a:r>
              <a:rPr lang="en-US" dirty="0"/>
              <a:t>Body 1</a:t>
            </a:r>
          </a:p>
          <a:p>
            <a:pPr lvl="3"/>
            <a:r>
              <a:rPr lang="en-US" dirty="0"/>
              <a:t>Body 2</a:t>
            </a:r>
          </a:p>
          <a:p>
            <a:pPr lvl="4"/>
            <a:r>
              <a:rPr lang="en-US" dirty="0"/>
              <a:t>Body 3</a:t>
            </a:r>
          </a:p>
        </p:txBody>
      </p:sp>
      <p:pic>
        <p:nvPicPr>
          <p:cNvPr id="3" name="Picture 2" descr="Logo&#10;&#10;Description automatically generated">
            <a:extLst>
              <a:ext uri="{FF2B5EF4-FFF2-40B4-BE49-F238E27FC236}">
                <a16:creationId xmlns:a16="http://schemas.microsoft.com/office/drawing/2014/main" id="{6C8C433E-19A7-205C-556A-8C98087D2AC6}"/>
              </a:ext>
            </a:extLst>
          </p:cNvPr>
          <p:cNvPicPr>
            <a:picLocks noChangeAspect="1"/>
          </p:cNvPicPr>
          <p:nvPr/>
        </p:nvPicPr>
        <p:blipFill>
          <a:blip r:embed="rId2"/>
          <a:stretch>
            <a:fillRect/>
          </a:stretch>
        </p:blipFill>
        <p:spPr>
          <a:xfrm>
            <a:off x="218505" y="6780380"/>
            <a:ext cx="1172845" cy="945428"/>
          </a:xfrm>
          <a:prstGeom prst="rect">
            <a:avLst/>
          </a:prstGeom>
        </p:spPr>
      </p:pic>
    </p:spTree>
    <p:extLst>
      <p:ext uri="{BB962C8B-B14F-4D97-AF65-F5344CB8AC3E}">
        <p14:creationId xmlns:p14="http://schemas.microsoft.com/office/powerpoint/2010/main" val="168441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as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476D-D955-EE41-E80A-5338804791DE}"/>
              </a:ext>
            </a:extLst>
          </p:cNvPr>
          <p:cNvSpPr>
            <a:spLocks noGrp="1"/>
          </p:cNvSpPr>
          <p:nvPr>
            <p:ph type="title" hasCustomPrompt="1"/>
          </p:nvPr>
        </p:nvSpPr>
        <p:spPr/>
        <p:txBody>
          <a:bodyPr>
            <a:normAutofit/>
          </a:bodyPr>
          <a:lstStyle>
            <a:lvl1pPr>
              <a:defRPr sz="2520"/>
            </a:lvl1pPr>
          </a:lstStyle>
          <a:p>
            <a:r>
              <a:rPr lang="en-US" dirty="0"/>
              <a:t>Add title</a:t>
            </a:r>
          </a:p>
        </p:txBody>
      </p:sp>
      <p:sp>
        <p:nvSpPr>
          <p:cNvPr id="5" name="Slide Number Placeholder 4">
            <a:extLst>
              <a:ext uri="{FF2B5EF4-FFF2-40B4-BE49-F238E27FC236}">
                <a16:creationId xmlns:a16="http://schemas.microsoft.com/office/drawing/2014/main" id="{8B065B6F-93E9-7A69-CC2D-6D6FFF9302AA}"/>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sp>
        <p:nvSpPr>
          <p:cNvPr id="7" name="Text Placeholder 6">
            <a:extLst>
              <a:ext uri="{FF2B5EF4-FFF2-40B4-BE49-F238E27FC236}">
                <a16:creationId xmlns:a16="http://schemas.microsoft.com/office/drawing/2014/main" id="{43E2DCAE-339B-4746-587B-00725B4A4048}"/>
              </a:ext>
            </a:extLst>
          </p:cNvPr>
          <p:cNvSpPr>
            <a:spLocks noGrp="1"/>
          </p:cNvSpPr>
          <p:nvPr>
            <p:ph type="body" sz="quarter" idx="13" hasCustomPrompt="1"/>
          </p:nvPr>
        </p:nvSpPr>
        <p:spPr>
          <a:xfrm>
            <a:off x="443389" y="1153266"/>
            <a:ext cx="6207443" cy="6050597"/>
          </a:xfrm>
        </p:spPr>
        <p:txBody>
          <a:bodyPr/>
          <a:lstStyle>
            <a:lvl1pPr>
              <a:defRPr sz="2100">
                <a:latin typeface="+mn-lt"/>
              </a:defRPr>
            </a:lvl1pPr>
            <a:lvl2pPr>
              <a:defRPr sz="1890">
                <a:solidFill>
                  <a:schemeClr val="tx2"/>
                </a:solidFill>
              </a:defRPr>
            </a:lvl2pPr>
            <a:lvl3pPr>
              <a:defRPr sz="1890">
                <a:solidFill>
                  <a:schemeClr val="tx2"/>
                </a:solidFill>
              </a:defRPr>
            </a:lvl3pPr>
            <a:lvl4pPr>
              <a:defRPr sz="1680">
                <a:solidFill>
                  <a:schemeClr val="tx2"/>
                </a:solidFill>
              </a:defRPr>
            </a:lvl4pPr>
            <a:lvl5pPr>
              <a:defRPr sz="1470">
                <a:solidFill>
                  <a:schemeClr val="tx2"/>
                </a:solidFill>
              </a:defRPr>
            </a:lvl5pPr>
          </a:lstStyle>
          <a:p>
            <a:pPr lvl="0"/>
            <a:r>
              <a:rPr lang="en-US" dirty="0"/>
              <a:t>Add sub title</a:t>
            </a:r>
          </a:p>
          <a:p>
            <a:pPr lvl="1"/>
            <a:r>
              <a:rPr lang="en-US" dirty="0"/>
              <a:t>Section text</a:t>
            </a:r>
          </a:p>
          <a:p>
            <a:pPr lvl="2"/>
            <a:r>
              <a:rPr lang="en-US" dirty="0"/>
              <a:t>Body 1</a:t>
            </a:r>
          </a:p>
          <a:p>
            <a:pPr lvl="3"/>
            <a:r>
              <a:rPr lang="en-US" dirty="0"/>
              <a:t>Body 2</a:t>
            </a:r>
          </a:p>
          <a:p>
            <a:pPr lvl="4"/>
            <a:r>
              <a:rPr lang="en-US" dirty="0"/>
              <a:t>Body 3</a:t>
            </a:r>
          </a:p>
        </p:txBody>
      </p:sp>
      <p:pic>
        <p:nvPicPr>
          <p:cNvPr id="3" name="Picture 2" descr="Logo&#10;&#10;Description automatically generated">
            <a:extLst>
              <a:ext uri="{FF2B5EF4-FFF2-40B4-BE49-F238E27FC236}">
                <a16:creationId xmlns:a16="http://schemas.microsoft.com/office/drawing/2014/main" id="{C019D10D-873F-545B-D6A4-9CAC5E113E5B}"/>
              </a:ext>
            </a:extLst>
          </p:cNvPr>
          <p:cNvPicPr>
            <a:picLocks noChangeAspect="1"/>
          </p:cNvPicPr>
          <p:nvPr/>
        </p:nvPicPr>
        <p:blipFill>
          <a:blip r:embed="rId2"/>
          <a:stretch>
            <a:fillRect/>
          </a:stretch>
        </p:blipFill>
        <p:spPr>
          <a:xfrm>
            <a:off x="218505" y="6780380"/>
            <a:ext cx="1172845" cy="945428"/>
          </a:xfrm>
          <a:prstGeom prst="rect">
            <a:avLst/>
          </a:prstGeom>
        </p:spPr>
      </p:pic>
      <p:sp>
        <p:nvSpPr>
          <p:cNvPr id="4" name="Picture Placeholder 5">
            <a:extLst>
              <a:ext uri="{FF2B5EF4-FFF2-40B4-BE49-F238E27FC236}">
                <a16:creationId xmlns:a16="http://schemas.microsoft.com/office/drawing/2014/main" id="{BBD9DF6F-B811-7C8A-1B3E-4E646F54E17D}"/>
              </a:ext>
            </a:extLst>
          </p:cNvPr>
          <p:cNvSpPr>
            <a:spLocks noGrp="1"/>
          </p:cNvSpPr>
          <p:nvPr>
            <p:ph type="pic" sz="quarter" idx="14"/>
          </p:nvPr>
        </p:nvSpPr>
        <p:spPr>
          <a:xfrm>
            <a:off x="6955807" y="1153265"/>
            <a:ext cx="5380736" cy="2894250"/>
          </a:xfrm>
        </p:spPr>
        <p:txBody>
          <a:bodyPr/>
          <a:lstStyle/>
          <a:p>
            <a:r>
              <a:rPr lang="en-US"/>
              <a:t>Click icon to add picture</a:t>
            </a:r>
          </a:p>
        </p:txBody>
      </p:sp>
      <p:sp>
        <p:nvSpPr>
          <p:cNvPr id="6" name="Picture Placeholder 6">
            <a:extLst>
              <a:ext uri="{FF2B5EF4-FFF2-40B4-BE49-F238E27FC236}">
                <a16:creationId xmlns:a16="http://schemas.microsoft.com/office/drawing/2014/main" id="{46A5173B-6DE0-B1B2-11AD-C1FE81B67FAC}"/>
              </a:ext>
            </a:extLst>
          </p:cNvPr>
          <p:cNvSpPr>
            <a:spLocks noGrp="1"/>
          </p:cNvSpPr>
          <p:nvPr>
            <p:ph type="pic" sz="quarter" idx="15"/>
          </p:nvPr>
        </p:nvSpPr>
        <p:spPr>
          <a:xfrm>
            <a:off x="6955807" y="4309613"/>
            <a:ext cx="5380736" cy="2894250"/>
          </a:xfrm>
        </p:spPr>
        <p:txBody>
          <a:bodyPr/>
          <a:lstStyle/>
          <a:p>
            <a:r>
              <a:rPr lang="en-US"/>
              <a:t>Click icon to add picture</a:t>
            </a:r>
          </a:p>
        </p:txBody>
      </p:sp>
    </p:spTree>
    <p:extLst>
      <p:ext uri="{BB962C8B-B14F-4D97-AF65-F5344CB8AC3E}">
        <p14:creationId xmlns:p14="http://schemas.microsoft.com/office/powerpoint/2010/main" val="3243157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476D-D955-EE41-E80A-5338804791DE}"/>
              </a:ext>
            </a:extLst>
          </p:cNvPr>
          <p:cNvSpPr>
            <a:spLocks noGrp="1"/>
          </p:cNvSpPr>
          <p:nvPr>
            <p:ph type="title" hasCustomPrompt="1"/>
          </p:nvPr>
        </p:nvSpPr>
        <p:spPr>
          <a:xfrm>
            <a:off x="443829" y="413809"/>
            <a:ext cx="7627181" cy="573629"/>
          </a:xfrm>
        </p:spPr>
        <p:txBody>
          <a:bodyPr>
            <a:normAutofit/>
          </a:bodyPr>
          <a:lstStyle>
            <a:lvl1pPr>
              <a:defRPr sz="2520"/>
            </a:lvl1pPr>
          </a:lstStyle>
          <a:p>
            <a:r>
              <a:rPr lang="en-US" dirty="0"/>
              <a:t>Add title</a:t>
            </a:r>
          </a:p>
        </p:txBody>
      </p:sp>
      <p:sp>
        <p:nvSpPr>
          <p:cNvPr id="5" name="Slide Number Placeholder 4">
            <a:extLst>
              <a:ext uri="{FF2B5EF4-FFF2-40B4-BE49-F238E27FC236}">
                <a16:creationId xmlns:a16="http://schemas.microsoft.com/office/drawing/2014/main" id="{8B065B6F-93E9-7A69-CC2D-6D6FFF9302AA}"/>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3" name="Picture 2" descr="Logo&#10;&#10;Description automatically generated">
            <a:extLst>
              <a:ext uri="{FF2B5EF4-FFF2-40B4-BE49-F238E27FC236}">
                <a16:creationId xmlns:a16="http://schemas.microsoft.com/office/drawing/2014/main" id="{6C8C433E-19A7-205C-556A-8C98087D2AC6}"/>
              </a:ext>
            </a:extLst>
          </p:cNvPr>
          <p:cNvPicPr>
            <a:picLocks noChangeAspect="1"/>
          </p:cNvPicPr>
          <p:nvPr/>
        </p:nvPicPr>
        <p:blipFill>
          <a:blip r:embed="rId2"/>
          <a:stretch>
            <a:fillRect/>
          </a:stretch>
        </p:blipFill>
        <p:spPr>
          <a:xfrm>
            <a:off x="218505" y="6780380"/>
            <a:ext cx="1172845" cy="945428"/>
          </a:xfrm>
          <a:prstGeom prst="rect">
            <a:avLst/>
          </a:prstGeom>
        </p:spPr>
      </p:pic>
      <p:sp>
        <p:nvSpPr>
          <p:cNvPr id="26" name="Text Placeholder 25">
            <a:extLst>
              <a:ext uri="{FF2B5EF4-FFF2-40B4-BE49-F238E27FC236}">
                <a16:creationId xmlns:a16="http://schemas.microsoft.com/office/drawing/2014/main" id="{B9BF72CB-A7D5-4473-A549-E3593157642A}"/>
              </a:ext>
            </a:extLst>
          </p:cNvPr>
          <p:cNvSpPr>
            <a:spLocks noGrp="1"/>
          </p:cNvSpPr>
          <p:nvPr>
            <p:ph type="body" sz="quarter" idx="13" hasCustomPrompt="1"/>
          </p:nvPr>
        </p:nvSpPr>
        <p:spPr>
          <a:xfrm>
            <a:off x="443828" y="987743"/>
            <a:ext cx="7620513" cy="444394"/>
          </a:xfrm>
        </p:spPr>
        <p:txBody>
          <a:bodyPr>
            <a:noAutofit/>
          </a:bodyPr>
          <a:lstStyle>
            <a:lvl1pPr>
              <a:defRPr sz="1260" b="0">
                <a:solidFill>
                  <a:schemeClr val="bg2"/>
                </a:solidFill>
              </a:defRPr>
            </a:lvl1pPr>
            <a:lvl2pPr>
              <a:defRPr sz="1260">
                <a:solidFill>
                  <a:schemeClr val="tx2"/>
                </a:solidFill>
              </a:defRPr>
            </a:lvl2pPr>
            <a:lvl3pPr>
              <a:defRPr sz="1260">
                <a:solidFill>
                  <a:schemeClr val="tx2"/>
                </a:solidFill>
              </a:defRPr>
            </a:lvl3pPr>
            <a:lvl4pPr>
              <a:defRPr sz="1260">
                <a:solidFill>
                  <a:schemeClr val="tx2"/>
                </a:solidFill>
              </a:defRPr>
            </a:lvl4pPr>
            <a:lvl5pPr>
              <a:defRPr sz="1260">
                <a:solidFill>
                  <a:schemeClr val="tx2"/>
                </a:solidFill>
              </a:defRPr>
            </a:lvl5pPr>
          </a:lstStyle>
          <a:p>
            <a:pPr lvl="0"/>
            <a:r>
              <a:rPr lang="en-US" dirty="0" err="1"/>
              <a:t>aaaas</a:t>
            </a:r>
            <a:endParaRPr lang="en-US" dirty="0"/>
          </a:p>
        </p:txBody>
      </p:sp>
      <p:sp>
        <p:nvSpPr>
          <p:cNvPr id="32" name="Picture Placeholder 31">
            <a:extLst>
              <a:ext uri="{FF2B5EF4-FFF2-40B4-BE49-F238E27FC236}">
                <a16:creationId xmlns:a16="http://schemas.microsoft.com/office/drawing/2014/main" id="{E14C96C6-F2EF-E639-A0B2-8528E767E160}"/>
              </a:ext>
            </a:extLst>
          </p:cNvPr>
          <p:cNvSpPr>
            <a:spLocks noGrp="1"/>
          </p:cNvSpPr>
          <p:nvPr>
            <p:ph type="pic" sz="quarter" idx="14"/>
          </p:nvPr>
        </p:nvSpPr>
        <p:spPr>
          <a:xfrm>
            <a:off x="8609618" y="-8996"/>
            <a:ext cx="2070259" cy="3576744"/>
          </a:xfrm>
        </p:spPr>
        <p:txBody>
          <a:bodyPr/>
          <a:lstStyle/>
          <a:p>
            <a:r>
              <a:rPr lang="en-US"/>
              <a:t>Click icon to add picture</a:t>
            </a:r>
          </a:p>
        </p:txBody>
      </p:sp>
      <p:sp>
        <p:nvSpPr>
          <p:cNvPr id="34" name="Picture Placeholder 33">
            <a:extLst>
              <a:ext uri="{FF2B5EF4-FFF2-40B4-BE49-F238E27FC236}">
                <a16:creationId xmlns:a16="http://schemas.microsoft.com/office/drawing/2014/main" id="{3158842D-5892-1BEE-B07B-E70D864B6E18}"/>
              </a:ext>
            </a:extLst>
          </p:cNvPr>
          <p:cNvSpPr>
            <a:spLocks noGrp="1"/>
          </p:cNvSpPr>
          <p:nvPr>
            <p:ph type="pic" sz="quarter" idx="15"/>
          </p:nvPr>
        </p:nvSpPr>
        <p:spPr>
          <a:xfrm>
            <a:off x="8609618" y="3652309"/>
            <a:ext cx="2070259" cy="4132686"/>
          </a:xfrm>
        </p:spPr>
        <p:txBody>
          <a:bodyPr/>
          <a:lstStyle/>
          <a:p>
            <a:r>
              <a:rPr lang="en-US"/>
              <a:t>Click icon to add picture</a:t>
            </a:r>
          </a:p>
        </p:txBody>
      </p:sp>
      <p:sp>
        <p:nvSpPr>
          <p:cNvPr id="36" name="Picture Placeholder 35">
            <a:extLst>
              <a:ext uri="{FF2B5EF4-FFF2-40B4-BE49-F238E27FC236}">
                <a16:creationId xmlns:a16="http://schemas.microsoft.com/office/drawing/2014/main" id="{63B5F67A-9ED1-3105-C54A-00A5EC383810}"/>
              </a:ext>
            </a:extLst>
          </p:cNvPr>
          <p:cNvSpPr>
            <a:spLocks noGrp="1"/>
          </p:cNvSpPr>
          <p:nvPr>
            <p:ph type="pic" sz="quarter" idx="16"/>
          </p:nvPr>
        </p:nvSpPr>
        <p:spPr>
          <a:xfrm>
            <a:off x="10754965" y="5298547"/>
            <a:ext cx="2046923" cy="2486448"/>
          </a:xfrm>
        </p:spPr>
        <p:txBody>
          <a:bodyPr/>
          <a:lstStyle/>
          <a:p>
            <a:r>
              <a:rPr lang="en-US"/>
              <a:t>Click icon to add picture</a:t>
            </a:r>
          </a:p>
        </p:txBody>
      </p:sp>
      <p:sp>
        <p:nvSpPr>
          <p:cNvPr id="38" name="Picture Placeholder 37">
            <a:extLst>
              <a:ext uri="{FF2B5EF4-FFF2-40B4-BE49-F238E27FC236}">
                <a16:creationId xmlns:a16="http://schemas.microsoft.com/office/drawing/2014/main" id="{2E37A198-8F50-CE59-FA9A-E3E15143DFFF}"/>
              </a:ext>
            </a:extLst>
          </p:cNvPr>
          <p:cNvSpPr>
            <a:spLocks noGrp="1"/>
          </p:cNvSpPr>
          <p:nvPr>
            <p:ph type="pic" sz="quarter" idx="17"/>
          </p:nvPr>
        </p:nvSpPr>
        <p:spPr>
          <a:xfrm>
            <a:off x="10763221" y="-8996"/>
            <a:ext cx="2043589" cy="1610255"/>
          </a:xfrm>
        </p:spPr>
        <p:txBody>
          <a:bodyPr/>
          <a:lstStyle/>
          <a:p>
            <a:r>
              <a:rPr lang="en-US"/>
              <a:t>Click icon to add picture</a:t>
            </a:r>
          </a:p>
        </p:txBody>
      </p:sp>
      <p:sp>
        <p:nvSpPr>
          <p:cNvPr id="40" name="Picture Placeholder 39">
            <a:extLst>
              <a:ext uri="{FF2B5EF4-FFF2-40B4-BE49-F238E27FC236}">
                <a16:creationId xmlns:a16="http://schemas.microsoft.com/office/drawing/2014/main" id="{4A975574-4197-5FA8-D3B4-846577393D60}"/>
              </a:ext>
            </a:extLst>
          </p:cNvPr>
          <p:cNvSpPr>
            <a:spLocks noGrp="1"/>
          </p:cNvSpPr>
          <p:nvPr>
            <p:ph type="pic" sz="quarter" idx="18"/>
          </p:nvPr>
        </p:nvSpPr>
        <p:spPr>
          <a:xfrm>
            <a:off x="10763221" y="1675025"/>
            <a:ext cx="2070259" cy="3547957"/>
          </a:xfrm>
        </p:spPr>
        <p:txBody>
          <a:bodyPr/>
          <a:lstStyle/>
          <a:p>
            <a:r>
              <a:rPr lang="en-US"/>
              <a:t>Click icon to add picture</a:t>
            </a:r>
          </a:p>
        </p:txBody>
      </p:sp>
    </p:spTree>
    <p:extLst>
      <p:ext uri="{BB962C8B-B14F-4D97-AF65-F5344CB8AC3E}">
        <p14:creationId xmlns:p14="http://schemas.microsoft.com/office/powerpoint/2010/main" val="382638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pplication Specific w/o Box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B065B6F-93E9-7A69-CC2D-6D6FFF9302AA}"/>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3" name="Picture 2" descr="Logo&#10;&#10;Description automatically generated">
            <a:extLst>
              <a:ext uri="{FF2B5EF4-FFF2-40B4-BE49-F238E27FC236}">
                <a16:creationId xmlns:a16="http://schemas.microsoft.com/office/drawing/2014/main" id="{6C8C433E-19A7-205C-556A-8C98087D2AC6}"/>
              </a:ext>
            </a:extLst>
          </p:cNvPr>
          <p:cNvPicPr>
            <a:picLocks noChangeAspect="1"/>
          </p:cNvPicPr>
          <p:nvPr/>
        </p:nvPicPr>
        <p:blipFill>
          <a:blip r:embed="rId2"/>
          <a:stretch>
            <a:fillRect/>
          </a:stretch>
        </p:blipFill>
        <p:spPr>
          <a:xfrm>
            <a:off x="218505" y="6780380"/>
            <a:ext cx="1172845" cy="945428"/>
          </a:xfrm>
          <a:prstGeom prst="rect">
            <a:avLst/>
          </a:prstGeom>
        </p:spPr>
      </p:pic>
      <p:sp>
        <p:nvSpPr>
          <p:cNvPr id="32" name="Picture Placeholder 31">
            <a:extLst>
              <a:ext uri="{FF2B5EF4-FFF2-40B4-BE49-F238E27FC236}">
                <a16:creationId xmlns:a16="http://schemas.microsoft.com/office/drawing/2014/main" id="{E14C96C6-F2EF-E639-A0B2-8528E767E160}"/>
              </a:ext>
            </a:extLst>
          </p:cNvPr>
          <p:cNvSpPr>
            <a:spLocks noGrp="1"/>
          </p:cNvSpPr>
          <p:nvPr>
            <p:ph type="pic" sz="quarter" idx="14"/>
          </p:nvPr>
        </p:nvSpPr>
        <p:spPr>
          <a:xfrm>
            <a:off x="8609618" y="-8996"/>
            <a:ext cx="2070259" cy="3576744"/>
          </a:xfrm>
        </p:spPr>
        <p:txBody>
          <a:bodyPr/>
          <a:lstStyle/>
          <a:p>
            <a:r>
              <a:rPr lang="en-US"/>
              <a:t>Click icon to add picture</a:t>
            </a:r>
          </a:p>
        </p:txBody>
      </p:sp>
      <p:sp>
        <p:nvSpPr>
          <p:cNvPr id="34" name="Picture Placeholder 33">
            <a:extLst>
              <a:ext uri="{FF2B5EF4-FFF2-40B4-BE49-F238E27FC236}">
                <a16:creationId xmlns:a16="http://schemas.microsoft.com/office/drawing/2014/main" id="{3158842D-5892-1BEE-B07B-E70D864B6E18}"/>
              </a:ext>
            </a:extLst>
          </p:cNvPr>
          <p:cNvSpPr>
            <a:spLocks noGrp="1"/>
          </p:cNvSpPr>
          <p:nvPr>
            <p:ph type="pic" sz="quarter" idx="15"/>
          </p:nvPr>
        </p:nvSpPr>
        <p:spPr>
          <a:xfrm>
            <a:off x="8609618" y="3652309"/>
            <a:ext cx="2070259" cy="4132686"/>
          </a:xfrm>
        </p:spPr>
        <p:txBody>
          <a:bodyPr/>
          <a:lstStyle/>
          <a:p>
            <a:r>
              <a:rPr lang="en-US"/>
              <a:t>Click icon to add picture</a:t>
            </a:r>
          </a:p>
        </p:txBody>
      </p:sp>
      <p:sp>
        <p:nvSpPr>
          <p:cNvPr id="36" name="Picture Placeholder 35">
            <a:extLst>
              <a:ext uri="{FF2B5EF4-FFF2-40B4-BE49-F238E27FC236}">
                <a16:creationId xmlns:a16="http://schemas.microsoft.com/office/drawing/2014/main" id="{63B5F67A-9ED1-3105-C54A-00A5EC383810}"/>
              </a:ext>
            </a:extLst>
          </p:cNvPr>
          <p:cNvSpPr>
            <a:spLocks noGrp="1"/>
          </p:cNvSpPr>
          <p:nvPr>
            <p:ph type="pic" sz="quarter" idx="16"/>
          </p:nvPr>
        </p:nvSpPr>
        <p:spPr>
          <a:xfrm>
            <a:off x="10754965" y="5298547"/>
            <a:ext cx="2046923" cy="2486448"/>
          </a:xfrm>
        </p:spPr>
        <p:txBody>
          <a:bodyPr/>
          <a:lstStyle/>
          <a:p>
            <a:r>
              <a:rPr lang="en-US"/>
              <a:t>Click icon to add picture</a:t>
            </a:r>
          </a:p>
        </p:txBody>
      </p:sp>
      <p:sp>
        <p:nvSpPr>
          <p:cNvPr id="38" name="Picture Placeholder 37">
            <a:extLst>
              <a:ext uri="{FF2B5EF4-FFF2-40B4-BE49-F238E27FC236}">
                <a16:creationId xmlns:a16="http://schemas.microsoft.com/office/drawing/2014/main" id="{2E37A198-8F50-CE59-FA9A-E3E15143DFFF}"/>
              </a:ext>
            </a:extLst>
          </p:cNvPr>
          <p:cNvSpPr>
            <a:spLocks noGrp="1"/>
          </p:cNvSpPr>
          <p:nvPr>
            <p:ph type="pic" sz="quarter" idx="17"/>
          </p:nvPr>
        </p:nvSpPr>
        <p:spPr>
          <a:xfrm>
            <a:off x="10763221" y="-8996"/>
            <a:ext cx="2043589" cy="1610255"/>
          </a:xfrm>
        </p:spPr>
        <p:txBody>
          <a:bodyPr/>
          <a:lstStyle/>
          <a:p>
            <a:r>
              <a:rPr lang="en-US"/>
              <a:t>Click icon to add picture</a:t>
            </a:r>
          </a:p>
        </p:txBody>
      </p:sp>
      <p:sp>
        <p:nvSpPr>
          <p:cNvPr id="40" name="Picture Placeholder 39">
            <a:extLst>
              <a:ext uri="{FF2B5EF4-FFF2-40B4-BE49-F238E27FC236}">
                <a16:creationId xmlns:a16="http://schemas.microsoft.com/office/drawing/2014/main" id="{4A975574-4197-5FA8-D3B4-846577393D60}"/>
              </a:ext>
            </a:extLst>
          </p:cNvPr>
          <p:cNvSpPr>
            <a:spLocks noGrp="1"/>
          </p:cNvSpPr>
          <p:nvPr>
            <p:ph type="pic" sz="quarter" idx="18"/>
          </p:nvPr>
        </p:nvSpPr>
        <p:spPr>
          <a:xfrm>
            <a:off x="10763221" y="1675025"/>
            <a:ext cx="2070259" cy="3547957"/>
          </a:xfrm>
        </p:spPr>
        <p:txBody>
          <a:bodyPr/>
          <a:lstStyle/>
          <a:p>
            <a:r>
              <a:rPr lang="en-US"/>
              <a:t>Click icon to add picture</a:t>
            </a:r>
          </a:p>
        </p:txBody>
      </p:sp>
      <p:sp>
        <p:nvSpPr>
          <p:cNvPr id="9" name="Slide Number Placeholder 3">
            <a:extLst>
              <a:ext uri="{FF2B5EF4-FFF2-40B4-BE49-F238E27FC236}">
                <a16:creationId xmlns:a16="http://schemas.microsoft.com/office/drawing/2014/main" id="{06988C25-0AE9-DC6B-3669-9E36E5AB90D8}"/>
              </a:ext>
            </a:extLst>
          </p:cNvPr>
          <p:cNvSpPr txBox="1">
            <a:spLocks/>
          </p:cNvSpPr>
          <p:nvPr/>
        </p:nvSpPr>
        <p:spPr>
          <a:xfrm>
            <a:off x="9456275" y="7203864"/>
            <a:ext cx="2880360" cy="413808"/>
          </a:xfrm>
          <a:prstGeom prst="rect">
            <a:avLst/>
          </a:prstGeom>
        </p:spPr>
        <p:txBody>
          <a:bodyPr vert="horz" lIns="96012" tIns="48006" rIns="96012" bIns="48006"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CF42B1-02D9-42E9-ABE3-6CA9304351A0}" type="slidenum">
              <a:rPr lang="en-GB" sz="1260" smtClean="0"/>
              <a:pPr/>
              <a:t>‹#›</a:t>
            </a:fld>
            <a:endParaRPr lang="en-GB" sz="1260" dirty="0"/>
          </a:p>
        </p:txBody>
      </p:sp>
      <p:sp>
        <p:nvSpPr>
          <p:cNvPr id="2" name="Title 1">
            <a:extLst>
              <a:ext uri="{FF2B5EF4-FFF2-40B4-BE49-F238E27FC236}">
                <a16:creationId xmlns:a16="http://schemas.microsoft.com/office/drawing/2014/main" id="{6FC63A2D-345F-B7DD-4ED3-45BB5A4E40D8}"/>
              </a:ext>
            </a:extLst>
          </p:cNvPr>
          <p:cNvSpPr>
            <a:spLocks noGrp="1"/>
          </p:cNvSpPr>
          <p:nvPr>
            <p:ph type="title" hasCustomPrompt="1"/>
          </p:nvPr>
        </p:nvSpPr>
        <p:spPr>
          <a:xfrm>
            <a:off x="443829" y="413808"/>
            <a:ext cx="4246758" cy="594896"/>
          </a:xfrm>
        </p:spPr>
        <p:txBody>
          <a:bodyPr>
            <a:normAutofit/>
          </a:bodyPr>
          <a:lstStyle>
            <a:lvl1pPr>
              <a:defRPr sz="2520"/>
            </a:lvl1pPr>
          </a:lstStyle>
          <a:p>
            <a:r>
              <a:rPr lang="en-US" dirty="0"/>
              <a:t>Add title</a:t>
            </a:r>
          </a:p>
        </p:txBody>
      </p:sp>
      <p:sp>
        <p:nvSpPr>
          <p:cNvPr id="4" name="Text Placeholder 25">
            <a:extLst>
              <a:ext uri="{FF2B5EF4-FFF2-40B4-BE49-F238E27FC236}">
                <a16:creationId xmlns:a16="http://schemas.microsoft.com/office/drawing/2014/main" id="{55DE39DA-862E-6C70-51A6-C3D31B857A6D}"/>
              </a:ext>
            </a:extLst>
          </p:cNvPr>
          <p:cNvSpPr>
            <a:spLocks noGrp="1"/>
          </p:cNvSpPr>
          <p:nvPr>
            <p:ph type="body" sz="quarter" idx="13" hasCustomPrompt="1"/>
          </p:nvPr>
        </p:nvSpPr>
        <p:spPr>
          <a:xfrm>
            <a:off x="443828" y="807581"/>
            <a:ext cx="4243045" cy="460869"/>
          </a:xfrm>
        </p:spPr>
        <p:txBody>
          <a:bodyPr>
            <a:noAutofit/>
          </a:bodyPr>
          <a:lstStyle>
            <a:lvl1pPr>
              <a:defRPr sz="1890" b="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1260">
                <a:solidFill>
                  <a:schemeClr val="tx2"/>
                </a:solidFill>
              </a:defRPr>
            </a:lvl2pPr>
            <a:lvl3pPr>
              <a:defRPr sz="1260">
                <a:solidFill>
                  <a:schemeClr val="tx2"/>
                </a:solidFill>
              </a:defRPr>
            </a:lvl3pPr>
            <a:lvl4pPr>
              <a:defRPr sz="1260">
                <a:solidFill>
                  <a:schemeClr val="tx2"/>
                </a:solidFill>
              </a:defRPr>
            </a:lvl4pPr>
            <a:lvl5pPr>
              <a:defRPr sz="1260">
                <a:solidFill>
                  <a:schemeClr val="tx2"/>
                </a:solidFill>
              </a:defRPr>
            </a:lvl5pPr>
          </a:lstStyle>
          <a:p>
            <a:pPr lvl="0"/>
            <a:r>
              <a:rPr lang="en-US" dirty="0"/>
              <a:t>Add text</a:t>
            </a:r>
          </a:p>
        </p:txBody>
      </p:sp>
    </p:spTree>
    <p:extLst>
      <p:ext uri="{BB962C8B-B14F-4D97-AF65-F5344CB8AC3E}">
        <p14:creationId xmlns:p14="http://schemas.microsoft.com/office/powerpoint/2010/main" val="2439504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476D-D955-EE41-E80A-5338804791DE}"/>
              </a:ext>
            </a:extLst>
          </p:cNvPr>
          <p:cNvSpPr>
            <a:spLocks noGrp="1"/>
          </p:cNvSpPr>
          <p:nvPr>
            <p:ph type="title" hasCustomPrompt="1"/>
          </p:nvPr>
        </p:nvSpPr>
        <p:spPr/>
        <p:txBody>
          <a:bodyPr>
            <a:normAutofit/>
          </a:bodyPr>
          <a:lstStyle>
            <a:lvl1pPr>
              <a:defRPr sz="2520"/>
            </a:lvl1pPr>
          </a:lstStyle>
          <a:p>
            <a:r>
              <a:rPr lang="en-US" dirty="0"/>
              <a:t>Add title</a:t>
            </a:r>
          </a:p>
        </p:txBody>
      </p:sp>
      <p:sp>
        <p:nvSpPr>
          <p:cNvPr id="5" name="Slide Number Placeholder 4">
            <a:extLst>
              <a:ext uri="{FF2B5EF4-FFF2-40B4-BE49-F238E27FC236}">
                <a16:creationId xmlns:a16="http://schemas.microsoft.com/office/drawing/2014/main" id="{8B065B6F-93E9-7A69-CC2D-6D6FFF9302AA}"/>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3" name="Picture 2" descr="Logo&#10;&#10;Description automatically generated">
            <a:extLst>
              <a:ext uri="{FF2B5EF4-FFF2-40B4-BE49-F238E27FC236}">
                <a16:creationId xmlns:a16="http://schemas.microsoft.com/office/drawing/2014/main" id="{1F8F5822-0EE4-68B6-6DC3-32B7878545BA}"/>
              </a:ext>
            </a:extLst>
          </p:cNvPr>
          <p:cNvPicPr>
            <a:picLocks noChangeAspect="1"/>
          </p:cNvPicPr>
          <p:nvPr/>
        </p:nvPicPr>
        <p:blipFill>
          <a:blip r:embed="rId2"/>
          <a:stretch>
            <a:fillRect/>
          </a:stretch>
        </p:blipFill>
        <p:spPr>
          <a:xfrm>
            <a:off x="218505" y="6780380"/>
            <a:ext cx="1172845" cy="945428"/>
          </a:xfrm>
          <a:prstGeom prst="rect">
            <a:avLst/>
          </a:prstGeom>
        </p:spPr>
      </p:pic>
    </p:spTree>
    <p:extLst>
      <p:ext uri="{BB962C8B-B14F-4D97-AF65-F5344CB8AC3E}">
        <p14:creationId xmlns:p14="http://schemas.microsoft.com/office/powerpoint/2010/main" val="2145538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TS 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3" name="Picture 2" descr="Logo&#10;&#10;Description automatically generated">
            <a:extLst>
              <a:ext uri="{FF2B5EF4-FFF2-40B4-BE49-F238E27FC236}">
                <a16:creationId xmlns:a16="http://schemas.microsoft.com/office/drawing/2014/main" id="{3393123A-2761-71C8-144F-483058FE759A}"/>
              </a:ext>
            </a:extLst>
          </p:cNvPr>
          <p:cNvPicPr>
            <a:picLocks noChangeAspect="1"/>
          </p:cNvPicPr>
          <p:nvPr/>
        </p:nvPicPr>
        <p:blipFill>
          <a:blip r:embed="rId2"/>
          <a:stretch>
            <a:fillRect/>
          </a:stretch>
        </p:blipFill>
        <p:spPr>
          <a:xfrm>
            <a:off x="218506" y="6780381"/>
            <a:ext cx="1172845" cy="945428"/>
          </a:xfrm>
          <a:prstGeom prst="rect">
            <a:avLst/>
          </a:prstGeom>
        </p:spPr>
      </p:pic>
      <p:sp>
        <p:nvSpPr>
          <p:cNvPr id="8" name="Title 1">
            <a:extLst>
              <a:ext uri="{FF2B5EF4-FFF2-40B4-BE49-F238E27FC236}">
                <a16:creationId xmlns:a16="http://schemas.microsoft.com/office/drawing/2014/main" id="{7DCE3FA1-8732-EAA6-D6F3-074D8A142E0D}"/>
              </a:ext>
            </a:extLst>
          </p:cNvPr>
          <p:cNvSpPr>
            <a:spLocks noGrp="1"/>
          </p:cNvSpPr>
          <p:nvPr>
            <p:ph type="title" hasCustomPrompt="1"/>
          </p:nvPr>
        </p:nvSpPr>
        <p:spPr>
          <a:xfrm>
            <a:off x="443829" y="413809"/>
            <a:ext cx="7627181" cy="573629"/>
          </a:xfrm>
        </p:spPr>
        <p:txBody>
          <a:bodyPr>
            <a:normAutofit/>
          </a:bodyPr>
          <a:lstStyle>
            <a:lvl1pPr>
              <a:defRPr sz="2520"/>
            </a:lvl1pPr>
          </a:lstStyle>
          <a:p>
            <a:r>
              <a:rPr lang="en-US" dirty="0"/>
              <a:t>Add title</a:t>
            </a:r>
          </a:p>
        </p:txBody>
      </p:sp>
      <p:sp>
        <p:nvSpPr>
          <p:cNvPr id="9" name="Text Placeholder 25">
            <a:extLst>
              <a:ext uri="{FF2B5EF4-FFF2-40B4-BE49-F238E27FC236}">
                <a16:creationId xmlns:a16="http://schemas.microsoft.com/office/drawing/2014/main" id="{1886BE4C-31CB-678D-9C00-CE3EC9A4CDBD}"/>
              </a:ext>
            </a:extLst>
          </p:cNvPr>
          <p:cNvSpPr>
            <a:spLocks noGrp="1"/>
          </p:cNvSpPr>
          <p:nvPr>
            <p:ph type="body" sz="quarter" idx="13" hasCustomPrompt="1"/>
          </p:nvPr>
        </p:nvSpPr>
        <p:spPr>
          <a:xfrm>
            <a:off x="443828" y="987743"/>
            <a:ext cx="7620513" cy="444394"/>
          </a:xfrm>
        </p:spPr>
        <p:txBody>
          <a:bodyPr>
            <a:noAutofit/>
          </a:bodyPr>
          <a:lstStyle>
            <a:lvl1pPr>
              <a:defRPr sz="1260" b="0">
                <a:solidFill>
                  <a:schemeClr val="bg2"/>
                </a:solidFill>
              </a:defRPr>
            </a:lvl1pPr>
            <a:lvl2pPr>
              <a:defRPr sz="1260">
                <a:solidFill>
                  <a:schemeClr val="tx2"/>
                </a:solidFill>
              </a:defRPr>
            </a:lvl2pPr>
            <a:lvl3pPr>
              <a:defRPr sz="1260">
                <a:solidFill>
                  <a:schemeClr val="tx2"/>
                </a:solidFill>
              </a:defRPr>
            </a:lvl3pPr>
            <a:lvl4pPr>
              <a:defRPr sz="1260">
                <a:solidFill>
                  <a:schemeClr val="tx2"/>
                </a:solidFill>
              </a:defRPr>
            </a:lvl4pPr>
            <a:lvl5pPr>
              <a:defRPr sz="1260">
                <a:solidFill>
                  <a:schemeClr val="tx2"/>
                </a:solidFill>
              </a:defRPr>
            </a:lvl5pPr>
          </a:lstStyle>
          <a:p>
            <a:pPr lvl="0"/>
            <a:r>
              <a:rPr lang="en-US" dirty="0"/>
              <a:t>Add text</a:t>
            </a:r>
          </a:p>
        </p:txBody>
      </p:sp>
    </p:spTree>
    <p:extLst>
      <p:ext uri="{BB962C8B-B14F-4D97-AF65-F5344CB8AC3E}">
        <p14:creationId xmlns:p14="http://schemas.microsoft.com/office/powerpoint/2010/main" val="181028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ogo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B065B6F-93E9-7A69-CC2D-6D6FFF9302AA}"/>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2" name="Picture 1" descr="Logo&#10;&#10;Description automatically generated">
            <a:extLst>
              <a:ext uri="{FF2B5EF4-FFF2-40B4-BE49-F238E27FC236}">
                <a16:creationId xmlns:a16="http://schemas.microsoft.com/office/drawing/2014/main" id="{2D188B36-162B-4976-7635-8E6B32C676C8}"/>
              </a:ext>
            </a:extLst>
          </p:cNvPr>
          <p:cNvPicPr>
            <a:picLocks noChangeAspect="1"/>
          </p:cNvPicPr>
          <p:nvPr/>
        </p:nvPicPr>
        <p:blipFill>
          <a:blip r:embed="rId2"/>
          <a:stretch>
            <a:fillRect/>
          </a:stretch>
        </p:blipFill>
        <p:spPr>
          <a:xfrm>
            <a:off x="218505" y="6780380"/>
            <a:ext cx="1172845" cy="945428"/>
          </a:xfrm>
          <a:prstGeom prst="rect">
            <a:avLst/>
          </a:prstGeom>
        </p:spPr>
      </p:pic>
    </p:spTree>
    <p:extLst>
      <p:ext uri="{BB962C8B-B14F-4D97-AF65-F5344CB8AC3E}">
        <p14:creationId xmlns:p14="http://schemas.microsoft.com/office/powerpoint/2010/main" val="4265400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5"/>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1C69372A-0C78-3A82-6F64-5C46FA45EED9}"/>
              </a:ext>
            </a:extLst>
          </p:cNvPr>
          <p:cNvPicPr>
            <a:picLocks noChangeAspect="1"/>
          </p:cNvPicPr>
          <p:nvPr/>
        </p:nvPicPr>
        <p:blipFill>
          <a:blip r:embed="rId2"/>
          <a:stretch>
            <a:fillRect/>
          </a:stretch>
        </p:blipFill>
        <p:spPr>
          <a:xfrm>
            <a:off x="218505" y="6780380"/>
            <a:ext cx="1172845" cy="945428"/>
          </a:xfrm>
          <a:prstGeom prst="rect">
            <a:avLst/>
          </a:prstGeom>
        </p:spPr>
      </p:pic>
    </p:spTree>
    <p:extLst>
      <p:ext uri="{BB962C8B-B14F-4D97-AF65-F5344CB8AC3E}">
        <p14:creationId xmlns:p14="http://schemas.microsoft.com/office/powerpoint/2010/main" val="1499434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32FB3-5C28-EDD3-A749-7FD79508140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D2DC1B64-BC64-FFBA-E644-B300F4948DD8}"/>
              </a:ext>
            </a:extLst>
          </p:cNvPr>
          <p:cNvSpPr>
            <a:spLocks noGrp="1"/>
          </p:cNvSpPr>
          <p:nvPr>
            <p:ph type="sldNum" sz="quarter" idx="12"/>
          </p:nvPr>
        </p:nvSpPr>
        <p:spPr/>
        <p:txBody>
          <a:body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pic>
        <p:nvPicPr>
          <p:cNvPr id="12" name="Picture 11" descr="Logo&#10;&#10;Description automatically generated">
            <a:extLst>
              <a:ext uri="{FF2B5EF4-FFF2-40B4-BE49-F238E27FC236}">
                <a16:creationId xmlns:a16="http://schemas.microsoft.com/office/drawing/2014/main" id="{C14C3B68-E9D0-2903-D000-EBAB0113D56D}"/>
              </a:ext>
            </a:extLst>
          </p:cNvPr>
          <p:cNvPicPr>
            <a:picLocks noChangeAspect="1"/>
          </p:cNvPicPr>
          <p:nvPr/>
        </p:nvPicPr>
        <p:blipFill>
          <a:blip r:embed="rId2"/>
          <a:stretch>
            <a:fillRect/>
          </a:stretch>
        </p:blipFill>
        <p:spPr>
          <a:xfrm>
            <a:off x="218506" y="6780381"/>
            <a:ext cx="1172845" cy="945428"/>
          </a:xfrm>
          <a:prstGeom prst="rect">
            <a:avLst/>
          </a:prstGeom>
        </p:spPr>
      </p:pic>
      <p:sp>
        <p:nvSpPr>
          <p:cNvPr id="10" name="Rectangle 9">
            <a:extLst>
              <a:ext uri="{FF2B5EF4-FFF2-40B4-BE49-F238E27FC236}">
                <a16:creationId xmlns:a16="http://schemas.microsoft.com/office/drawing/2014/main" id="{92A1985A-3801-0DE4-ABF1-03A37687F624}"/>
              </a:ext>
            </a:extLst>
          </p:cNvPr>
          <p:cNvSpPr/>
          <p:nvPr/>
        </p:nvSpPr>
        <p:spPr>
          <a:xfrm>
            <a:off x="1083388" y="5646295"/>
            <a:ext cx="2753552" cy="1134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Map&#10;&#10;Description automatically generated">
            <a:extLst>
              <a:ext uri="{FF2B5EF4-FFF2-40B4-BE49-F238E27FC236}">
                <a16:creationId xmlns:a16="http://schemas.microsoft.com/office/drawing/2014/main" id="{E776B22B-F8E8-8CDE-243E-CAFE06909E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3389" y="413809"/>
            <a:ext cx="10410879" cy="6742773"/>
          </a:xfrm>
          <a:prstGeom prst="rect">
            <a:avLst/>
          </a:prstGeom>
        </p:spPr>
      </p:pic>
      <p:sp>
        <p:nvSpPr>
          <p:cNvPr id="7" name="Rectangle 6">
            <a:extLst>
              <a:ext uri="{FF2B5EF4-FFF2-40B4-BE49-F238E27FC236}">
                <a16:creationId xmlns:a16="http://schemas.microsoft.com/office/drawing/2014/main" id="{00A55E66-D4AA-B75D-97C5-37ACCF92E719}"/>
              </a:ext>
            </a:extLst>
          </p:cNvPr>
          <p:cNvSpPr/>
          <p:nvPr/>
        </p:nvSpPr>
        <p:spPr>
          <a:xfrm>
            <a:off x="1333500" y="5687750"/>
            <a:ext cx="2781489" cy="10926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20"/>
          </a:p>
        </p:txBody>
      </p:sp>
    </p:spTree>
    <p:extLst>
      <p:ext uri="{BB962C8B-B14F-4D97-AF65-F5344CB8AC3E}">
        <p14:creationId xmlns:p14="http://schemas.microsoft.com/office/powerpoint/2010/main" val="1807265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8_Title Slide">
    <p:spTree>
      <p:nvGrpSpPr>
        <p:cNvPr id="1" name=""/>
        <p:cNvGrpSpPr/>
        <p:nvPr/>
      </p:nvGrpSpPr>
      <p:grpSpPr>
        <a:xfrm>
          <a:off x="0" y="0"/>
          <a:ext cx="0" cy="0"/>
          <a:chOff x="0" y="0"/>
          <a:chExt cx="0" cy="0"/>
        </a:xfrm>
      </p:grpSpPr>
      <p:pic>
        <p:nvPicPr>
          <p:cNvPr id="7" name="Picture 6" descr="A robotic arm in a factory&#10;&#10;AI-generated content may be incorrect.">
            <a:extLst>
              <a:ext uri="{FF2B5EF4-FFF2-40B4-BE49-F238E27FC236}">
                <a16:creationId xmlns:a16="http://schemas.microsoft.com/office/drawing/2014/main" id="{A16C69B9-533E-5B02-9A3F-23863C5B49EA}"/>
              </a:ext>
            </a:extLst>
          </p:cNvPr>
          <p:cNvPicPr>
            <a:picLocks noChangeAspect="1"/>
          </p:cNvPicPr>
          <p:nvPr/>
        </p:nvPicPr>
        <p:blipFill>
          <a:blip r:embed="rId2" cstate="screen">
            <a:extLst>
              <a:ext uri="{28A0092B-C50C-407E-A947-70E740481C1C}">
                <a14:useLocalDpi xmlns:a14="http://schemas.microsoft.com/office/drawing/2010/main"/>
              </a:ext>
            </a:extLst>
          </a:blip>
          <a:srcRect l="-13013"/>
          <a:stretch>
            <a:fillRect/>
          </a:stretch>
        </p:blipFill>
        <p:spPr>
          <a:xfrm>
            <a:off x="4213862" y="-77493"/>
            <a:ext cx="8907781" cy="7849894"/>
          </a:xfrm>
          <a:prstGeom prst="rect">
            <a:avLst/>
          </a:prstGeom>
        </p:spPr>
      </p:pic>
      <p:sp>
        <p:nvSpPr>
          <p:cNvPr id="5" name="Freeform: Shape 6">
            <a:extLst>
              <a:ext uri="{FF2B5EF4-FFF2-40B4-BE49-F238E27FC236}">
                <a16:creationId xmlns:a16="http://schemas.microsoft.com/office/drawing/2014/main" id="{4648E0C4-6574-85CC-3AC9-7F7DCF879555}"/>
              </a:ext>
            </a:extLst>
          </p:cNvPr>
          <p:cNvSpPr/>
          <p:nvPr/>
        </p:nvSpPr>
        <p:spPr>
          <a:xfrm>
            <a:off x="-63403" y="-81927"/>
            <a:ext cx="6005445" cy="7936254"/>
          </a:xfrm>
          <a:prstGeom prst="rect">
            <a:avLst/>
          </a:prstGeom>
          <a:solidFill>
            <a:schemeClr val="tx1"/>
          </a:solidFill>
          <a:ln w="9525" cap="flat">
            <a:noFill/>
            <a:prstDash val="solid"/>
            <a:miter/>
          </a:ln>
        </p:spPr>
        <p:txBody>
          <a:bodyPr rtlCol="0" anchor="ctr"/>
          <a:lstStyle/>
          <a:p>
            <a:endParaRPr lang="ru-UA" sz="1470">
              <a:latin typeface="72" panose="020B0503030000000003" pitchFamily="34" charset="0"/>
              <a:ea typeface="Calibri" panose="020F0502020204030204" pitchFamily="34" charset="0"/>
              <a:cs typeface="72" panose="020B0503030000000003" pitchFamily="34" charset="0"/>
            </a:endParaRPr>
          </a:p>
        </p:txBody>
      </p:sp>
      <p:sp>
        <p:nvSpPr>
          <p:cNvPr id="6" name="Right Triangle 5">
            <a:extLst>
              <a:ext uri="{FF2B5EF4-FFF2-40B4-BE49-F238E27FC236}">
                <a16:creationId xmlns:a16="http://schemas.microsoft.com/office/drawing/2014/main" id="{832D35FF-3AC7-9FFD-C664-856DAD45A973}"/>
              </a:ext>
            </a:extLst>
          </p:cNvPr>
          <p:cNvSpPr/>
          <p:nvPr/>
        </p:nvSpPr>
        <p:spPr>
          <a:xfrm rot="16200000" flipV="1">
            <a:off x="3133106" y="2601224"/>
            <a:ext cx="8058724" cy="2459011"/>
          </a:xfrm>
          <a:prstGeom prst="rtTriangl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394" rtl="0" fontAlgn="auto" latinLnBrk="0" hangingPunct="0">
              <a:lnSpc>
                <a:spcPct val="100000"/>
              </a:lnSpc>
              <a:spcBef>
                <a:spcPts val="0"/>
              </a:spcBef>
              <a:spcAft>
                <a:spcPts val="0"/>
              </a:spcAft>
              <a:buClrTx/>
              <a:buSzTx/>
              <a:buFontTx/>
              <a:buNone/>
              <a:tabLst/>
            </a:pPr>
            <a:endParaRPr kumimoji="0" lang="en-UA"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Jost"/>
            </a:endParaRPr>
          </a:p>
        </p:txBody>
      </p:sp>
      <p:pic>
        <p:nvPicPr>
          <p:cNvPr id="8" name="Picture 7" descr="A black and white logo&#10;&#10;AI-generated content may be incorrect.">
            <a:extLst>
              <a:ext uri="{FF2B5EF4-FFF2-40B4-BE49-F238E27FC236}">
                <a16:creationId xmlns:a16="http://schemas.microsoft.com/office/drawing/2014/main" id="{6C531E14-0ADD-FD77-C5F7-DE74C82D6DC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8613" y="2537712"/>
            <a:ext cx="4979034" cy="2020315"/>
          </a:xfrm>
          <a:prstGeom prst="rect">
            <a:avLst/>
          </a:prstGeom>
        </p:spPr>
      </p:pic>
      <p:sp>
        <p:nvSpPr>
          <p:cNvPr id="9" name="Rectangle 8">
            <a:extLst>
              <a:ext uri="{FF2B5EF4-FFF2-40B4-BE49-F238E27FC236}">
                <a16:creationId xmlns:a16="http://schemas.microsoft.com/office/drawing/2014/main" id="{A2E5A180-EC87-96D8-54D0-824648672A59}"/>
              </a:ext>
            </a:extLst>
          </p:cNvPr>
          <p:cNvSpPr/>
          <p:nvPr/>
        </p:nvSpPr>
        <p:spPr>
          <a:xfrm>
            <a:off x="719931" y="4558026"/>
            <a:ext cx="4515442" cy="665798"/>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394" rtl="0" fontAlgn="auto" latinLnBrk="0" hangingPunct="0">
              <a:lnSpc>
                <a:spcPct val="100000"/>
              </a:lnSpc>
              <a:spcBef>
                <a:spcPts val="0"/>
              </a:spcBef>
              <a:spcAft>
                <a:spcPts val="0"/>
              </a:spcAft>
              <a:buClr>
                <a:srgbClr val="E9F6FA"/>
              </a:buClr>
              <a:buSzTx/>
              <a:buFont typeface="Arial"/>
              <a:buNone/>
              <a:tabLst/>
            </a:pPr>
            <a:endParaRPr kumimoji="0" lang="ru-RU" sz="4200" u="none" strike="noStrike" cap="none" spc="0" normalizeH="0" baseline="0">
              <a:ln>
                <a:noFill/>
              </a:ln>
              <a:solidFill>
                <a:schemeClr val="accent2"/>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Arial"/>
            </a:endParaRPr>
          </a:p>
        </p:txBody>
      </p:sp>
      <p:sp>
        <p:nvSpPr>
          <p:cNvPr id="12" name="Text Placeholder 17">
            <a:extLst>
              <a:ext uri="{FF2B5EF4-FFF2-40B4-BE49-F238E27FC236}">
                <a16:creationId xmlns:a16="http://schemas.microsoft.com/office/drawing/2014/main" id="{05AA8B7D-7C96-8B3A-BF5E-4B0013F10B68}"/>
              </a:ext>
            </a:extLst>
          </p:cNvPr>
          <p:cNvSpPr>
            <a:spLocks noGrp="1"/>
          </p:cNvSpPr>
          <p:nvPr>
            <p:ph type="body" sz="quarter" idx="13"/>
          </p:nvPr>
        </p:nvSpPr>
        <p:spPr>
          <a:xfrm>
            <a:off x="773519" y="4670400"/>
            <a:ext cx="4408264" cy="507365"/>
          </a:xfrm>
        </p:spPr>
        <p:txBody>
          <a:bodyPr>
            <a:normAutofit/>
          </a:bodyPr>
          <a:lstStyle>
            <a:lvl1pPr marL="0" indent="0">
              <a:buNone/>
              <a:defRPr sz="2520">
                <a:solidFill>
                  <a:schemeClr val="bg1"/>
                </a:solidFill>
              </a:defRPr>
            </a:lvl1pPr>
            <a:lvl2pPr marL="480048" indent="0">
              <a:buNone/>
              <a:defRPr>
                <a:solidFill>
                  <a:schemeClr val="bg1"/>
                </a:solidFill>
              </a:defRPr>
            </a:lvl2pPr>
            <a:lvl3pPr marL="960096" indent="0">
              <a:buNone/>
              <a:defRPr>
                <a:solidFill>
                  <a:schemeClr val="bg1"/>
                </a:solidFill>
              </a:defRPr>
            </a:lvl3pPr>
            <a:lvl4pPr marL="1440144" indent="0">
              <a:buNone/>
              <a:defRPr>
                <a:solidFill>
                  <a:schemeClr val="bg1"/>
                </a:solidFill>
              </a:defRPr>
            </a:lvl4pPr>
            <a:lvl5pPr marL="1920192" indent="0">
              <a:buNone/>
              <a:defRPr>
                <a:solidFill>
                  <a:schemeClr val="bg1"/>
                </a:solidFill>
              </a:defRPr>
            </a:lvl5pPr>
          </a:lstStyle>
          <a:p>
            <a:pPr lvl="0"/>
            <a:r>
              <a:rPr lang="en-US"/>
              <a:t>Click to edit Master text styles</a:t>
            </a:r>
          </a:p>
        </p:txBody>
      </p:sp>
      <p:sp>
        <p:nvSpPr>
          <p:cNvPr id="2" name="Total revenue">
            <a:extLst>
              <a:ext uri="{FF2B5EF4-FFF2-40B4-BE49-F238E27FC236}">
                <a16:creationId xmlns:a16="http://schemas.microsoft.com/office/drawing/2014/main" id="{A8CECF00-62EB-0691-8E8E-AA6D824C222E}"/>
              </a:ext>
            </a:extLst>
          </p:cNvPr>
          <p:cNvSpPr/>
          <p:nvPr/>
        </p:nvSpPr>
        <p:spPr>
          <a:xfrm>
            <a:off x="719931" y="7218683"/>
            <a:ext cx="2454645" cy="18556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lvl1pPr algn="l" defTabSz="1155700">
              <a:lnSpc>
                <a:spcPct val="80000"/>
              </a:lnSpc>
              <a:defRPr sz="3000" b="1">
                <a:solidFill>
                  <a:srgbClr val="323C40"/>
                </a:solidFill>
                <a:latin typeface="Jost"/>
                <a:ea typeface="Jost"/>
                <a:cs typeface="Jost"/>
                <a:sym typeface="Jost"/>
              </a:defRPr>
            </a:lvl1pPr>
          </a:lstStyle>
          <a:p>
            <a:r>
              <a:rPr lang="en-US" sz="1470" b="1">
                <a:solidFill>
                  <a:schemeClr val="bg1"/>
                </a:solidFill>
                <a:latin typeface="+mn-lt"/>
                <a:ea typeface="Calibri" panose="020F0502020204030204" pitchFamily="34" charset="0"/>
                <a:cs typeface="72" panose="020B0503030000000003" pitchFamily="34" charset="0"/>
              </a:rPr>
              <a:t>www.ctscorp.com</a:t>
            </a:r>
            <a:endParaRPr sz="1470" b="1">
              <a:solidFill>
                <a:schemeClr val="bg1"/>
              </a:solidFill>
              <a:latin typeface="+mn-lt"/>
              <a:ea typeface="Calibri" panose="020F0502020204030204" pitchFamily="34" charset="0"/>
              <a:cs typeface="72" panose="020B0503030000000003" pitchFamily="34" charset="0"/>
            </a:endParaRPr>
          </a:p>
        </p:txBody>
      </p:sp>
    </p:spTree>
    <p:extLst>
      <p:ext uri="{BB962C8B-B14F-4D97-AF65-F5344CB8AC3E}">
        <p14:creationId xmlns:p14="http://schemas.microsoft.com/office/powerpoint/2010/main" val="3286213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9_Title Slide">
    <p:spTree>
      <p:nvGrpSpPr>
        <p:cNvPr id="1" name=""/>
        <p:cNvGrpSpPr/>
        <p:nvPr/>
      </p:nvGrpSpPr>
      <p:grpSpPr>
        <a:xfrm>
          <a:off x="0" y="0"/>
          <a:ext cx="0" cy="0"/>
          <a:chOff x="0" y="0"/>
          <a:chExt cx="0" cy="0"/>
        </a:xfrm>
      </p:grpSpPr>
      <p:pic>
        <p:nvPicPr>
          <p:cNvPr id="7" name="Picture 6" descr="A robotic arm in a factory&#10;&#10;AI-generated content may be incorrect.">
            <a:extLst>
              <a:ext uri="{FF2B5EF4-FFF2-40B4-BE49-F238E27FC236}">
                <a16:creationId xmlns:a16="http://schemas.microsoft.com/office/drawing/2014/main" id="{A16C69B9-533E-5B02-9A3F-23863C5B49EA}"/>
              </a:ext>
            </a:extLst>
          </p:cNvPr>
          <p:cNvPicPr>
            <a:picLocks noChangeAspect="1"/>
          </p:cNvPicPr>
          <p:nvPr/>
        </p:nvPicPr>
        <p:blipFill>
          <a:blip r:embed="rId2" cstate="screen">
            <a:extLst>
              <a:ext uri="{28A0092B-C50C-407E-A947-70E740481C1C}">
                <a14:useLocalDpi xmlns:a14="http://schemas.microsoft.com/office/drawing/2010/main"/>
              </a:ext>
            </a:extLst>
          </a:blip>
          <a:srcRect l="-13013"/>
          <a:stretch>
            <a:fillRect/>
          </a:stretch>
        </p:blipFill>
        <p:spPr>
          <a:xfrm>
            <a:off x="4213862" y="-77493"/>
            <a:ext cx="8907781" cy="7849894"/>
          </a:xfrm>
          <a:prstGeom prst="rect">
            <a:avLst/>
          </a:prstGeom>
        </p:spPr>
      </p:pic>
      <p:sp>
        <p:nvSpPr>
          <p:cNvPr id="5" name="Freeform: Shape 6">
            <a:extLst>
              <a:ext uri="{FF2B5EF4-FFF2-40B4-BE49-F238E27FC236}">
                <a16:creationId xmlns:a16="http://schemas.microsoft.com/office/drawing/2014/main" id="{4648E0C4-6574-85CC-3AC9-7F7DCF879555}"/>
              </a:ext>
            </a:extLst>
          </p:cNvPr>
          <p:cNvSpPr/>
          <p:nvPr/>
        </p:nvSpPr>
        <p:spPr>
          <a:xfrm>
            <a:off x="-63403" y="-81927"/>
            <a:ext cx="6005445" cy="7936254"/>
          </a:xfrm>
          <a:prstGeom prst="rect">
            <a:avLst/>
          </a:prstGeom>
          <a:solidFill>
            <a:schemeClr val="tx1"/>
          </a:solidFill>
          <a:ln w="9525" cap="flat">
            <a:noFill/>
            <a:prstDash val="solid"/>
            <a:miter/>
          </a:ln>
        </p:spPr>
        <p:txBody>
          <a:bodyPr rtlCol="0" anchor="ctr"/>
          <a:lstStyle/>
          <a:p>
            <a:endParaRPr lang="ru-UA" sz="1470">
              <a:latin typeface="72" panose="020B0503030000000003" pitchFamily="34" charset="0"/>
              <a:ea typeface="Calibri" panose="020F0502020204030204" pitchFamily="34" charset="0"/>
              <a:cs typeface="72" panose="020B0503030000000003" pitchFamily="34" charset="0"/>
            </a:endParaRPr>
          </a:p>
        </p:txBody>
      </p:sp>
      <p:sp>
        <p:nvSpPr>
          <p:cNvPr id="6" name="Right Triangle 5">
            <a:extLst>
              <a:ext uri="{FF2B5EF4-FFF2-40B4-BE49-F238E27FC236}">
                <a16:creationId xmlns:a16="http://schemas.microsoft.com/office/drawing/2014/main" id="{832D35FF-3AC7-9FFD-C664-856DAD45A973}"/>
              </a:ext>
            </a:extLst>
          </p:cNvPr>
          <p:cNvSpPr/>
          <p:nvPr/>
        </p:nvSpPr>
        <p:spPr>
          <a:xfrm rot="16200000" flipV="1">
            <a:off x="3133106" y="2601224"/>
            <a:ext cx="8058724" cy="2459011"/>
          </a:xfrm>
          <a:prstGeom prst="rtTriangle">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40" tIns="53340" rIns="53340" bIns="53340" numCol="1" spcCol="38100" rtlCol="0" anchor="ctr">
            <a:noAutofit/>
          </a:bodyPr>
          <a:lstStyle/>
          <a:p>
            <a:pPr marL="0" marR="0" indent="0" algn="ctr" defTabSz="613394" rtl="0" fontAlgn="auto" latinLnBrk="0" hangingPunct="0">
              <a:lnSpc>
                <a:spcPct val="100000"/>
              </a:lnSpc>
              <a:spcBef>
                <a:spcPts val="0"/>
              </a:spcBef>
              <a:spcAft>
                <a:spcPts val="0"/>
              </a:spcAft>
              <a:buClrTx/>
              <a:buSzTx/>
              <a:buFontTx/>
              <a:buNone/>
              <a:tabLst/>
            </a:pPr>
            <a:endParaRPr kumimoji="0" lang="en-UA"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72" panose="020B0503030000000003" pitchFamily="34" charset="0"/>
              <a:ea typeface="Calibri" panose="020F0502020204030204" pitchFamily="34" charset="0"/>
              <a:cs typeface="72" panose="020B0503030000000003" pitchFamily="34" charset="0"/>
              <a:sym typeface="Jost"/>
            </a:endParaRPr>
          </a:p>
        </p:txBody>
      </p:sp>
      <p:pic>
        <p:nvPicPr>
          <p:cNvPr id="8" name="Picture 7" descr="A black and white logo&#10;&#10;AI-generated content may be incorrect.">
            <a:extLst>
              <a:ext uri="{FF2B5EF4-FFF2-40B4-BE49-F238E27FC236}">
                <a16:creationId xmlns:a16="http://schemas.microsoft.com/office/drawing/2014/main" id="{6C531E14-0ADD-FD77-C5F7-DE74C82D6DC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8613" y="2537712"/>
            <a:ext cx="4979034" cy="2020315"/>
          </a:xfrm>
          <a:prstGeom prst="rect">
            <a:avLst/>
          </a:prstGeom>
        </p:spPr>
      </p:pic>
      <p:sp>
        <p:nvSpPr>
          <p:cNvPr id="2" name="Total revenue">
            <a:extLst>
              <a:ext uri="{FF2B5EF4-FFF2-40B4-BE49-F238E27FC236}">
                <a16:creationId xmlns:a16="http://schemas.microsoft.com/office/drawing/2014/main" id="{A8CECF00-62EB-0691-8E8E-AA6D824C222E}"/>
              </a:ext>
            </a:extLst>
          </p:cNvPr>
          <p:cNvSpPr/>
          <p:nvPr/>
        </p:nvSpPr>
        <p:spPr>
          <a:xfrm>
            <a:off x="719931" y="7218683"/>
            <a:ext cx="2454645" cy="18556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lvl1pPr algn="l" defTabSz="1155700">
              <a:lnSpc>
                <a:spcPct val="80000"/>
              </a:lnSpc>
              <a:defRPr sz="3000" b="1">
                <a:solidFill>
                  <a:srgbClr val="323C40"/>
                </a:solidFill>
                <a:latin typeface="Jost"/>
                <a:ea typeface="Jost"/>
                <a:cs typeface="Jost"/>
                <a:sym typeface="Jost"/>
              </a:defRPr>
            </a:lvl1pPr>
          </a:lstStyle>
          <a:p>
            <a:r>
              <a:rPr lang="en-US" sz="1470" b="1">
                <a:solidFill>
                  <a:schemeClr val="bg1"/>
                </a:solidFill>
                <a:latin typeface="+mn-lt"/>
                <a:ea typeface="Calibri" panose="020F0502020204030204" pitchFamily="34" charset="0"/>
                <a:cs typeface="72" panose="020B0503030000000003" pitchFamily="34" charset="0"/>
              </a:rPr>
              <a:t>www.ctscorp.com</a:t>
            </a:r>
            <a:endParaRPr sz="1470" b="1">
              <a:solidFill>
                <a:schemeClr val="bg1"/>
              </a:solidFill>
              <a:latin typeface="+mn-lt"/>
              <a:ea typeface="Calibri" panose="020F0502020204030204" pitchFamily="34" charset="0"/>
              <a:cs typeface="72" panose="020B0503030000000003" pitchFamily="34" charset="0"/>
            </a:endParaRPr>
          </a:p>
        </p:txBody>
      </p:sp>
    </p:spTree>
    <p:extLst>
      <p:ext uri="{BB962C8B-B14F-4D97-AF65-F5344CB8AC3E}">
        <p14:creationId xmlns:p14="http://schemas.microsoft.com/office/powerpoint/2010/main" val="1169389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9/24/2026</a:t>
            </a:fld>
            <a:endParaRPr lang="en-US"/>
          </a:p>
        </p:txBody>
      </p:sp>
      <p:sp>
        <p:nvSpPr>
          <p:cNvPr id="4" name="Holder 4"/>
          <p:cNvSpPr>
            <a:spLocks noGrp="1"/>
          </p:cNvSpPr>
          <p:nvPr>
            <p:ph type="sldNum" sz="quarter" idx="7"/>
          </p:nvPr>
        </p:nvSpPr>
        <p:spPr/>
        <p:txBody>
          <a:bodyPr lIns="0" tIns="0" rIns="0" bIns="0"/>
          <a:lstStyle>
            <a:lvl1pPr>
              <a:defRPr sz="750" b="0" i="0">
                <a:solidFill>
                  <a:srgbClr val="51555A"/>
                </a:solidFill>
                <a:latin typeface="Museo Sans 300"/>
                <a:cs typeface="Museo Sans 300"/>
              </a:defRPr>
            </a:lvl1pPr>
          </a:lstStyle>
          <a:p>
            <a:pPr marL="12700">
              <a:lnSpc>
                <a:spcPct val="100000"/>
              </a:lnSpc>
              <a:spcBef>
                <a:spcPts val="15"/>
              </a:spcBef>
              <a:tabLst>
                <a:tab pos="2656205"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2024</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a:t>
            </a:fld>
            <a:endParaRPr sz="850">
              <a:latin typeface="Museo Sans 700"/>
              <a:cs typeface="Museo Sans 700"/>
            </a:endParaRPr>
          </a:p>
        </p:txBody>
      </p:sp>
    </p:spTree>
    <p:extLst>
      <p:ext uri="{BB962C8B-B14F-4D97-AF65-F5344CB8AC3E}">
        <p14:creationId xmlns:p14="http://schemas.microsoft.com/office/powerpoint/2010/main" val="2281403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bg1"/>
                </a:solidFill>
                <a:latin typeface="Museo Sans 500"/>
                <a:cs typeface="Museo Sans 500"/>
              </a:defRPr>
            </a:lvl1pPr>
          </a:lstStyle>
          <a:p>
            <a:endParaRPr/>
          </a:p>
        </p:txBody>
      </p:sp>
      <p:sp>
        <p:nvSpPr>
          <p:cNvPr id="3" name="Holder 3"/>
          <p:cNvSpPr>
            <a:spLocks noGrp="1"/>
          </p:cNvSpPr>
          <p:nvPr>
            <p:ph sz="half" idx="2"/>
          </p:nvPr>
        </p:nvSpPr>
        <p:spPr>
          <a:xfrm>
            <a:off x="640080" y="1787652"/>
            <a:ext cx="5568696"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592824" y="1787652"/>
            <a:ext cx="5568696"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9/24/2026</a:t>
            </a:fld>
            <a:endParaRPr lang="en-US"/>
          </a:p>
        </p:txBody>
      </p:sp>
      <p:sp>
        <p:nvSpPr>
          <p:cNvPr id="7" name="Holder 7"/>
          <p:cNvSpPr>
            <a:spLocks noGrp="1"/>
          </p:cNvSpPr>
          <p:nvPr>
            <p:ph type="sldNum" sz="quarter" idx="7"/>
          </p:nvPr>
        </p:nvSpPr>
        <p:spPr/>
        <p:txBody>
          <a:bodyPr lIns="0" tIns="0" rIns="0" bIns="0"/>
          <a:lstStyle>
            <a:lvl1pPr>
              <a:defRPr sz="750" b="0" i="0">
                <a:solidFill>
                  <a:srgbClr val="51555A"/>
                </a:solidFill>
                <a:latin typeface="Museo Sans 300"/>
                <a:cs typeface="Museo Sans 300"/>
              </a:defRPr>
            </a:lvl1pPr>
          </a:lstStyle>
          <a:p>
            <a:pPr marL="12700">
              <a:lnSpc>
                <a:spcPct val="100000"/>
              </a:lnSpc>
              <a:spcBef>
                <a:spcPts val="15"/>
              </a:spcBef>
              <a:tabLst>
                <a:tab pos="2656205"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2024</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a:t>
            </a:fld>
            <a:endParaRPr sz="850">
              <a:latin typeface="Museo Sans 700"/>
              <a:cs typeface="Museo Sans 700"/>
            </a:endParaRPr>
          </a:p>
        </p:txBody>
      </p:sp>
    </p:spTree>
    <p:extLst>
      <p:ext uri="{BB962C8B-B14F-4D97-AF65-F5344CB8AC3E}">
        <p14:creationId xmlns:p14="http://schemas.microsoft.com/office/powerpoint/2010/main" val="3983340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bg1"/>
                </a:solidFill>
                <a:latin typeface="Museo Sans 500"/>
                <a:cs typeface="Museo Sans 500"/>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9/24/2026</a:t>
            </a:fld>
            <a:endParaRPr lang="en-US"/>
          </a:p>
        </p:txBody>
      </p:sp>
      <p:sp>
        <p:nvSpPr>
          <p:cNvPr id="6" name="Holder 6"/>
          <p:cNvSpPr>
            <a:spLocks noGrp="1"/>
          </p:cNvSpPr>
          <p:nvPr>
            <p:ph type="sldNum" sz="quarter" idx="7"/>
          </p:nvPr>
        </p:nvSpPr>
        <p:spPr/>
        <p:txBody>
          <a:bodyPr lIns="0" tIns="0" rIns="0" bIns="0"/>
          <a:lstStyle>
            <a:lvl1pPr>
              <a:defRPr sz="750" b="0" i="0">
                <a:solidFill>
                  <a:srgbClr val="51555A"/>
                </a:solidFill>
                <a:latin typeface="Museo Sans 300"/>
                <a:cs typeface="Museo Sans 300"/>
              </a:defRPr>
            </a:lvl1pPr>
          </a:lstStyle>
          <a:p>
            <a:pPr marL="12700">
              <a:lnSpc>
                <a:spcPct val="100000"/>
              </a:lnSpc>
              <a:spcBef>
                <a:spcPts val="15"/>
              </a:spcBef>
              <a:tabLst>
                <a:tab pos="2656205"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2024</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a:t>
            </a:fld>
            <a:endParaRPr sz="850">
              <a:latin typeface="Museo Sans 700"/>
              <a:cs typeface="Museo Sans 700"/>
            </a:endParaRPr>
          </a:p>
        </p:txBody>
      </p:sp>
    </p:spTree>
    <p:extLst>
      <p:ext uri="{BB962C8B-B14F-4D97-AF65-F5344CB8AC3E}">
        <p14:creationId xmlns:p14="http://schemas.microsoft.com/office/powerpoint/2010/main" val="241596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027615-CB11-BA42-D47C-6A5DCE2CF632}"/>
              </a:ext>
            </a:extLst>
          </p:cNvPr>
          <p:cNvSpPr>
            <a:spLocks noGrp="1"/>
          </p:cNvSpPr>
          <p:nvPr>
            <p:ph type="title"/>
          </p:nvPr>
        </p:nvSpPr>
        <p:spPr>
          <a:xfrm>
            <a:off x="443828" y="413809"/>
            <a:ext cx="11892807" cy="57362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8798298-EA3D-7DBA-570D-A9429FA5065D}"/>
              </a:ext>
            </a:extLst>
          </p:cNvPr>
          <p:cNvSpPr>
            <a:spLocks noGrp="1"/>
          </p:cNvSpPr>
          <p:nvPr>
            <p:ph type="body" idx="1"/>
          </p:nvPr>
        </p:nvSpPr>
        <p:spPr>
          <a:xfrm>
            <a:off x="443828" y="1101158"/>
            <a:ext cx="11892807" cy="4931516"/>
          </a:xfrm>
          <a:prstGeom prst="rect">
            <a:avLst/>
          </a:prstGeom>
        </p:spPr>
        <p:txBody>
          <a:bodyPr vert="horz" lIns="91440" tIns="45720" rIns="91440" bIns="45720" rtlCol="0">
            <a:normAutofit/>
          </a:bodyPr>
          <a:lstStyle/>
          <a:p>
            <a:pPr lvl="0"/>
            <a:r>
              <a:rPr lang="en-US" dirty="0"/>
              <a:t>Add sub title</a:t>
            </a:r>
          </a:p>
          <a:p>
            <a:pPr lvl="1"/>
            <a:r>
              <a:rPr lang="en-US" dirty="0"/>
              <a:t>Section text</a:t>
            </a:r>
          </a:p>
          <a:p>
            <a:pPr lvl="2"/>
            <a:r>
              <a:rPr lang="en-US" dirty="0"/>
              <a:t>Body 1</a:t>
            </a:r>
          </a:p>
          <a:p>
            <a:pPr lvl="3"/>
            <a:r>
              <a:rPr lang="en-US" dirty="0"/>
              <a:t>Body 2</a:t>
            </a:r>
          </a:p>
          <a:p>
            <a:pPr lvl="4"/>
            <a:r>
              <a:rPr lang="en-US" dirty="0"/>
              <a:t>Body 3</a:t>
            </a:r>
          </a:p>
        </p:txBody>
      </p:sp>
      <p:sp>
        <p:nvSpPr>
          <p:cNvPr id="4" name="Date Placeholder 3">
            <a:extLst>
              <a:ext uri="{FF2B5EF4-FFF2-40B4-BE49-F238E27FC236}">
                <a16:creationId xmlns:a16="http://schemas.microsoft.com/office/drawing/2014/main" id="{3C3C4261-B755-9894-5D11-51A5AEC41076}"/>
              </a:ext>
            </a:extLst>
          </p:cNvPr>
          <p:cNvSpPr>
            <a:spLocks noGrp="1"/>
          </p:cNvSpPr>
          <p:nvPr>
            <p:ph type="dt" sz="half" idx="2"/>
          </p:nvPr>
        </p:nvSpPr>
        <p:spPr>
          <a:xfrm>
            <a:off x="464965" y="7203864"/>
            <a:ext cx="2880360" cy="413808"/>
          </a:xfrm>
          <a:prstGeom prst="rect">
            <a:avLst/>
          </a:prstGeom>
        </p:spPr>
        <p:txBody>
          <a:bodyPr vert="horz" lIns="91440" tIns="45720" rIns="91440" bIns="45720" rtlCol="0" anchor="ctr"/>
          <a:lstStyle>
            <a:lvl1pPr algn="l">
              <a:defRPr sz="1260">
                <a:solidFill>
                  <a:schemeClr val="tx1">
                    <a:tint val="82000"/>
                  </a:schemeClr>
                </a:solidFill>
              </a:defRPr>
            </a:lvl1pPr>
          </a:lstStyle>
          <a:p>
            <a:fld id="{1D8BD707-D9CF-40AE-B4C6-C98DA3205C09}" type="datetimeFigureOut">
              <a:rPr lang="en-US" smtClean="0"/>
              <a:t>9/24/2026</a:t>
            </a:fld>
            <a:endParaRPr lang="en-US"/>
          </a:p>
        </p:txBody>
      </p:sp>
      <p:sp>
        <p:nvSpPr>
          <p:cNvPr id="5" name="Footer Placeholder 4">
            <a:extLst>
              <a:ext uri="{FF2B5EF4-FFF2-40B4-BE49-F238E27FC236}">
                <a16:creationId xmlns:a16="http://schemas.microsoft.com/office/drawing/2014/main" id="{5DF58595-797B-9742-83E8-1B433D2ADD7D}"/>
              </a:ext>
            </a:extLst>
          </p:cNvPr>
          <p:cNvSpPr>
            <a:spLocks noGrp="1"/>
          </p:cNvSpPr>
          <p:nvPr>
            <p:ph type="ftr" sz="quarter" idx="3"/>
          </p:nvPr>
        </p:nvSpPr>
        <p:spPr>
          <a:xfrm>
            <a:off x="4240530" y="7203864"/>
            <a:ext cx="4320540" cy="413808"/>
          </a:xfrm>
          <a:prstGeom prst="rect">
            <a:avLst/>
          </a:prstGeom>
        </p:spPr>
        <p:txBody>
          <a:bodyPr vert="horz" lIns="91440" tIns="45720" rIns="91440" bIns="45720" rtlCol="0" anchor="ctr"/>
          <a:lstStyle>
            <a:lvl1pPr algn="ctr">
              <a:defRPr sz="126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64769F-6192-8631-C5D1-ACAE668607CF}"/>
              </a:ext>
            </a:extLst>
          </p:cNvPr>
          <p:cNvSpPr>
            <a:spLocks noGrp="1"/>
          </p:cNvSpPr>
          <p:nvPr>
            <p:ph type="sldNum" sz="quarter" idx="4"/>
          </p:nvPr>
        </p:nvSpPr>
        <p:spPr>
          <a:xfrm>
            <a:off x="9456275" y="7203864"/>
            <a:ext cx="2880360" cy="413808"/>
          </a:xfrm>
          <a:prstGeom prst="rect">
            <a:avLst/>
          </a:prstGeom>
        </p:spPr>
        <p:txBody>
          <a:bodyPr vert="horz" lIns="91440" tIns="45720" rIns="91440" bIns="45720" rtlCol="0" anchor="ctr"/>
          <a:lstStyle>
            <a:lvl1pPr algn="r">
              <a:defRPr sz="1260">
                <a:solidFill>
                  <a:schemeClr val="tx1">
                    <a:tint val="82000"/>
                  </a:schemeClr>
                </a:solidFill>
              </a:defRPr>
            </a:lvl1pPr>
          </a:lstStyle>
          <a:p>
            <a:pPr marL="12700">
              <a:lnSpc>
                <a:spcPct val="100000"/>
              </a:lnSpc>
              <a:spcBef>
                <a:spcPts val="15"/>
              </a:spcBef>
              <a:tabLst>
                <a:tab pos="2656205" algn="l"/>
              </a:tabLst>
            </a:pPr>
            <a:r>
              <a:rPr lang="en-US">
                <a:solidFill>
                  <a:srgbClr val="FFFFFF"/>
                </a:solidFill>
              </a:rPr>
              <a:t>CTS</a:t>
            </a:r>
            <a:r>
              <a:rPr lang="en-US" spc="114">
                <a:solidFill>
                  <a:srgbClr val="FFFFFF"/>
                </a:solidFill>
              </a:rPr>
              <a:t> </a:t>
            </a:r>
            <a:r>
              <a:rPr lang="en-US">
                <a:solidFill>
                  <a:srgbClr val="FFFFFF"/>
                </a:solidFill>
              </a:rPr>
              <a:t>CORPORATION</a:t>
            </a:r>
            <a:r>
              <a:rPr lang="en-US" spc="120">
                <a:solidFill>
                  <a:srgbClr val="FFFFFF"/>
                </a:solidFill>
              </a:rPr>
              <a:t> </a:t>
            </a:r>
            <a:r>
              <a:rPr lang="en-US">
                <a:solidFill>
                  <a:srgbClr val="FFFFFF"/>
                </a:solidFill>
              </a:rPr>
              <a:t>2024</a:t>
            </a:r>
            <a:r>
              <a:rPr lang="en-US" spc="114">
                <a:solidFill>
                  <a:srgbClr val="FFFFFF"/>
                </a:solidFill>
              </a:rPr>
              <a:t> </a:t>
            </a:r>
            <a:r>
              <a:rPr lang="en-US">
                <a:solidFill>
                  <a:srgbClr val="FFFFFF"/>
                </a:solidFill>
              </a:rPr>
              <a:t>SUSTAINABILITY</a:t>
            </a:r>
            <a:r>
              <a:rPr lang="en-US" spc="120">
                <a:solidFill>
                  <a:srgbClr val="FFFFFF"/>
                </a:solidFill>
              </a:rPr>
              <a:t> </a:t>
            </a:r>
            <a:r>
              <a:rPr lang="en-US" spc="-10">
                <a:solidFill>
                  <a:srgbClr val="FFFFFF"/>
                </a:solidFill>
              </a:rPr>
              <a:t>REPORT</a:t>
            </a:r>
            <a:r>
              <a:rPr lang="en-US">
                <a:solidFill>
                  <a:srgbClr val="FFFFFF"/>
                </a:solidFill>
              </a:rPr>
              <a:t>	</a:t>
            </a:r>
            <a:fld id="{81D60167-4931-47E6-BA6A-407CBD079E47}" type="slidenum">
              <a:rPr lang="en-US" sz="850" b="1" spc="-50" smtClean="0">
                <a:solidFill>
                  <a:srgbClr val="FFFFFF"/>
                </a:solidFill>
                <a:latin typeface="Museo Sans 700"/>
                <a:cs typeface="Museo Sans 700"/>
              </a:rPr>
              <a:t>‹#›</a:t>
            </a:fld>
            <a:endParaRPr lang="en-US" sz="850">
              <a:latin typeface="Museo Sans 700"/>
              <a:cs typeface="Museo Sans 700"/>
            </a:endParaRPr>
          </a:p>
        </p:txBody>
      </p:sp>
    </p:spTree>
    <p:extLst>
      <p:ext uri="{BB962C8B-B14F-4D97-AF65-F5344CB8AC3E}">
        <p14:creationId xmlns:p14="http://schemas.microsoft.com/office/powerpoint/2010/main" val="270947211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Lst>
  <p:txStyles>
    <p:title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p:titleStyle>
    <p:bodyStyle>
      <a:lvl1pPr marL="0" indent="0" algn="l" defTabSz="960120" rtl="0" eaLnBrk="1" latinLnBrk="0" hangingPunct="1">
        <a:lnSpc>
          <a:spcPct val="90000"/>
        </a:lnSpc>
        <a:spcBef>
          <a:spcPts val="1050"/>
        </a:spcBef>
        <a:buFont typeface="Arial" panose="020B0604020202020204" pitchFamily="34" charset="0"/>
        <a:buNone/>
        <a:defRPr sz="2100" b="1" kern="1200">
          <a:solidFill>
            <a:schemeClr val="tx1"/>
          </a:solidFill>
          <a:latin typeface="+mn-lt"/>
          <a:ea typeface="+mn-ea"/>
          <a:cs typeface="+mn-cs"/>
        </a:defRPr>
      </a:lvl1pPr>
      <a:lvl2pPr marL="480060" indent="0" algn="l" defTabSz="960120" rtl="0" eaLnBrk="1" latinLnBrk="0" hangingPunct="1">
        <a:lnSpc>
          <a:spcPct val="90000"/>
        </a:lnSpc>
        <a:spcBef>
          <a:spcPts val="525"/>
        </a:spcBef>
        <a:buFont typeface="Arial" panose="020B0604020202020204" pitchFamily="34" charset="0"/>
        <a:buNone/>
        <a:defRPr sz="1890" b="1" kern="1200">
          <a:solidFill>
            <a:schemeClr val="tx2"/>
          </a:solidFill>
          <a:latin typeface="+mn-lt"/>
          <a:ea typeface="+mn-ea"/>
          <a:cs typeface="+mn-cs"/>
        </a:defRPr>
      </a:lvl2pPr>
      <a:lvl3pPr marL="960120" indent="0" algn="l" defTabSz="960120" rtl="0" eaLnBrk="1" latinLnBrk="0" hangingPunct="1">
        <a:lnSpc>
          <a:spcPct val="90000"/>
        </a:lnSpc>
        <a:spcBef>
          <a:spcPts val="525"/>
        </a:spcBef>
        <a:buFont typeface="Arial" panose="020B0604020202020204" pitchFamily="34" charset="0"/>
        <a:buNone/>
        <a:defRPr sz="1890" kern="1200">
          <a:solidFill>
            <a:schemeClr val="tx2"/>
          </a:solidFill>
          <a:latin typeface="+mn-lt"/>
          <a:ea typeface="+mn-ea"/>
          <a:cs typeface="+mn-cs"/>
        </a:defRPr>
      </a:lvl3pPr>
      <a:lvl4pPr marL="1440180" indent="0" algn="l" defTabSz="960120" rtl="0" eaLnBrk="1" latinLnBrk="0" hangingPunct="1">
        <a:lnSpc>
          <a:spcPct val="90000"/>
        </a:lnSpc>
        <a:spcBef>
          <a:spcPts val="525"/>
        </a:spcBef>
        <a:buFont typeface="Arial" panose="020B0604020202020204" pitchFamily="34" charset="0"/>
        <a:buNone/>
        <a:defRPr sz="1680" kern="1200">
          <a:solidFill>
            <a:schemeClr val="tx2"/>
          </a:solidFill>
          <a:latin typeface="+mn-lt"/>
          <a:ea typeface="+mn-ea"/>
          <a:cs typeface="+mn-cs"/>
        </a:defRPr>
      </a:lvl4pPr>
      <a:lvl5pPr marL="1920240" indent="0" algn="l" defTabSz="960120" rtl="0" eaLnBrk="1" latinLnBrk="0" hangingPunct="1">
        <a:lnSpc>
          <a:spcPct val="90000"/>
        </a:lnSpc>
        <a:spcBef>
          <a:spcPts val="525"/>
        </a:spcBef>
        <a:buFont typeface="Arial" panose="020B0604020202020204" pitchFamily="34" charset="0"/>
        <a:buNone/>
        <a:defRPr sz="1470" kern="1200">
          <a:solidFill>
            <a:schemeClr val="tx2"/>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6.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slide" Target="slide6.xml"/><Relationship Id="rId1" Type="http://schemas.openxmlformats.org/officeDocument/2006/relationships/slideLayout" Target="../slideLayouts/slideLayout1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8.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6.xml"/><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8.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2" Type="http://schemas.openxmlformats.org/officeDocument/2006/relationships/hyperlink" Target="https://investors.ctscorp.com/" TargetMode="Externa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hyperlink" Target="https://www.bls.gov/charts/injuries-and-illnesses/total-nonfatal-work-injuries-and-illnesses-by-year.htm" TargetMode="Externa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ctscorp.com/"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ADFCFBA-BD5F-DEB5-BD3E-9BFA9231FD55}"/>
              </a:ext>
            </a:extLst>
          </p:cNvPr>
          <p:cNvPicPr>
            <a:picLocks noChangeAspect="1"/>
          </p:cNvPicPr>
          <p:nvPr/>
        </p:nvPicPr>
        <p:blipFill>
          <a:blip r:embed="rId2" cstate="print">
            <a:extLst>
              <a:ext uri="{28A0092B-C50C-407E-A947-70E740481C1C}">
                <a14:useLocalDpi xmlns:a14="http://schemas.microsoft.com/office/drawing/2010/main" val="0"/>
              </a:ext>
            </a:extLst>
          </a:blip>
          <a:srcRect l="4401" t="-140" r="13203" b="140"/>
          <a:stretch>
            <a:fillRect/>
          </a:stretch>
        </p:blipFill>
        <p:spPr>
          <a:xfrm>
            <a:off x="8534400" y="2788707"/>
            <a:ext cx="4279900" cy="2922216"/>
          </a:xfrm>
          <a:prstGeom prst="rect">
            <a:avLst/>
          </a:prstGeom>
        </p:spPr>
      </p:pic>
      <p:pic>
        <p:nvPicPr>
          <p:cNvPr id="14" name="Picture 13">
            <a:extLst>
              <a:ext uri="{FF2B5EF4-FFF2-40B4-BE49-F238E27FC236}">
                <a16:creationId xmlns:a16="http://schemas.microsoft.com/office/drawing/2014/main" id="{0B8F2957-29C3-0299-506A-11B3C39CFF85}"/>
              </a:ext>
            </a:extLst>
          </p:cNvPr>
          <p:cNvPicPr>
            <a:picLocks noChangeAspect="1"/>
          </p:cNvPicPr>
          <p:nvPr/>
        </p:nvPicPr>
        <p:blipFill>
          <a:blip r:embed="rId3" cstate="print">
            <a:extLst>
              <a:ext uri="{28A0092B-C50C-407E-A947-70E740481C1C}">
                <a14:useLocalDpi xmlns:a14="http://schemas.microsoft.com/office/drawing/2010/main" val="0"/>
              </a:ext>
            </a:extLst>
          </a:blip>
          <a:srcRect t="2597" r="2597"/>
          <a:stretch>
            <a:fillRect/>
          </a:stretch>
        </p:blipFill>
        <p:spPr>
          <a:xfrm>
            <a:off x="-38100" y="0"/>
            <a:ext cx="8572500" cy="5715000"/>
          </a:xfrm>
          <a:prstGeom prst="rect">
            <a:avLst/>
          </a:prstGeom>
        </p:spPr>
      </p:pic>
      <p:pic>
        <p:nvPicPr>
          <p:cNvPr id="16" name="Picture 15">
            <a:extLst>
              <a:ext uri="{FF2B5EF4-FFF2-40B4-BE49-F238E27FC236}">
                <a16:creationId xmlns:a16="http://schemas.microsoft.com/office/drawing/2014/main" id="{3F08BCF0-0B05-AA7E-BCC9-B72BA4296D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7250" y="-34657"/>
            <a:ext cx="4277049" cy="2854057"/>
          </a:xfrm>
          <a:prstGeom prst="rect">
            <a:avLst/>
          </a:prstGeom>
        </p:spPr>
      </p:pic>
      <p:sp>
        <p:nvSpPr>
          <p:cNvPr id="3" name="object 3"/>
          <p:cNvSpPr/>
          <p:nvPr/>
        </p:nvSpPr>
        <p:spPr>
          <a:xfrm>
            <a:off x="-38100" y="5715000"/>
            <a:ext cx="12992100" cy="2133600"/>
          </a:xfrm>
          <a:custGeom>
            <a:avLst/>
            <a:gdLst/>
            <a:ahLst/>
            <a:cxnLst/>
            <a:rect l="l" t="t" r="r" b="b"/>
            <a:pathLst>
              <a:path w="12801600" h="2057400">
                <a:moveTo>
                  <a:pt x="12801600" y="0"/>
                </a:moveTo>
                <a:lnTo>
                  <a:pt x="0" y="0"/>
                </a:lnTo>
                <a:lnTo>
                  <a:pt x="0" y="2057400"/>
                </a:lnTo>
                <a:lnTo>
                  <a:pt x="12801600" y="2057400"/>
                </a:lnTo>
                <a:lnTo>
                  <a:pt x="12801600" y="0"/>
                </a:lnTo>
                <a:close/>
              </a:path>
            </a:pathLst>
          </a:custGeom>
          <a:solidFill>
            <a:srgbClr val="003C71"/>
          </a:solidFill>
        </p:spPr>
        <p:txBody>
          <a:bodyPr wrap="square" lIns="0" tIns="0" rIns="0" bIns="0" rtlCol="0"/>
          <a:lstStyle/>
          <a:p>
            <a:endParaRPr/>
          </a:p>
        </p:txBody>
      </p:sp>
      <p:sp>
        <p:nvSpPr>
          <p:cNvPr id="5" name="object 5"/>
          <p:cNvSpPr txBox="1"/>
          <p:nvPr/>
        </p:nvSpPr>
        <p:spPr>
          <a:xfrm>
            <a:off x="0" y="6515100"/>
            <a:ext cx="1445260" cy="472565"/>
          </a:xfrm>
          <a:prstGeom prst="rect">
            <a:avLst/>
          </a:prstGeom>
          <a:solidFill>
            <a:srgbClr val="E57200"/>
          </a:solidFill>
        </p:spPr>
        <p:txBody>
          <a:bodyPr vert="horz" wrap="square" lIns="0" tIns="86995" rIns="0" bIns="0" rtlCol="0">
            <a:spAutoFit/>
          </a:bodyPr>
          <a:lstStyle/>
          <a:p>
            <a:pPr marL="457200">
              <a:lnSpc>
                <a:spcPct val="100000"/>
              </a:lnSpc>
              <a:spcBef>
                <a:spcPts val="685"/>
              </a:spcBef>
            </a:pPr>
            <a:r>
              <a:rPr sz="2500" b="1" spc="-20" dirty="0">
                <a:solidFill>
                  <a:srgbClr val="003973"/>
                </a:solidFill>
                <a:latin typeface="Museo Sans 700"/>
                <a:cs typeface="Museo Sans 700"/>
              </a:rPr>
              <a:t>202</a:t>
            </a:r>
            <a:r>
              <a:rPr lang="en-US" sz="2500" b="1" spc="-20" dirty="0">
                <a:solidFill>
                  <a:srgbClr val="003973"/>
                </a:solidFill>
                <a:latin typeface="Museo Sans 700"/>
                <a:cs typeface="Museo Sans 700"/>
              </a:rPr>
              <a:t>5</a:t>
            </a:r>
            <a:endParaRPr sz="2500" dirty="0">
              <a:latin typeface="Museo Sans 700"/>
              <a:cs typeface="Museo Sans 700"/>
            </a:endParaRPr>
          </a:p>
        </p:txBody>
      </p:sp>
      <p:sp>
        <p:nvSpPr>
          <p:cNvPr id="8" name="object 8"/>
          <p:cNvSpPr/>
          <p:nvPr/>
        </p:nvSpPr>
        <p:spPr>
          <a:xfrm>
            <a:off x="10471975" y="6515100"/>
            <a:ext cx="641985" cy="560070"/>
          </a:xfrm>
          <a:custGeom>
            <a:avLst/>
            <a:gdLst/>
            <a:ahLst/>
            <a:cxnLst/>
            <a:rect l="l" t="t" r="r" b="b"/>
            <a:pathLst>
              <a:path w="641984" h="560070">
                <a:moveTo>
                  <a:pt x="392976" y="492480"/>
                </a:moveTo>
                <a:lnTo>
                  <a:pt x="353428" y="419874"/>
                </a:lnTo>
                <a:lnTo>
                  <a:pt x="344271" y="428066"/>
                </a:lnTo>
                <a:lnTo>
                  <a:pt x="318922" y="446100"/>
                </a:lnTo>
                <a:lnTo>
                  <a:pt x="280568" y="464121"/>
                </a:lnTo>
                <a:lnTo>
                  <a:pt x="232384" y="472313"/>
                </a:lnTo>
                <a:lnTo>
                  <a:pt x="179311" y="461899"/>
                </a:lnTo>
                <a:lnTo>
                  <a:pt x="138887" y="433793"/>
                </a:lnTo>
                <a:lnTo>
                  <a:pt x="113118" y="392658"/>
                </a:lnTo>
                <a:lnTo>
                  <a:pt x="104089" y="343204"/>
                </a:lnTo>
                <a:lnTo>
                  <a:pt x="112953" y="293674"/>
                </a:lnTo>
                <a:lnTo>
                  <a:pt x="138176" y="253136"/>
                </a:lnTo>
                <a:lnTo>
                  <a:pt x="177609" y="225767"/>
                </a:lnTo>
                <a:lnTo>
                  <a:pt x="229158" y="215709"/>
                </a:lnTo>
                <a:lnTo>
                  <a:pt x="267144" y="216408"/>
                </a:lnTo>
                <a:lnTo>
                  <a:pt x="290995" y="221259"/>
                </a:lnTo>
                <a:lnTo>
                  <a:pt x="310756" y="234442"/>
                </a:lnTo>
                <a:lnTo>
                  <a:pt x="336486" y="260096"/>
                </a:lnTo>
                <a:lnTo>
                  <a:pt x="381673" y="189890"/>
                </a:lnTo>
                <a:lnTo>
                  <a:pt x="372046" y="180314"/>
                </a:lnTo>
                <a:lnTo>
                  <a:pt x="342836" y="159232"/>
                </a:lnTo>
                <a:lnTo>
                  <a:pt x="293497" y="138163"/>
                </a:lnTo>
                <a:lnTo>
                  <a:pt x="223520" y="128574"/>
                </a:lnTo>
                <a:lnTo>
                  <a:pt x="174752" y="133032"/>
                </a:lnTo>
                <a:lnTo>
                  <a:pt x="131051" y="145783"/>
                </a:lnTo>
                <a:lnTo>
                  <a:pt x="92862" y="165900"/>
                </a:lnTo>
                <a:lnTo>
                  <a:pt x="60617" y="192417"/>
                </a:lnTo>
                <a:lnTo>
                  <a:pt x="34759" y="224434"/>
                </a:lnTo>
                <a:lnTo>
                  <a:pt x="15735" y="260997"/>
                </a:lnTo>
                <a:lnTo>
                  <a:pt x="4000" y="301167"/>
                </a:lnTo>
                <a:lnTo>
                  <a:pt x="0" y="344017"/>
                </a:lnTo>
                <a:lnTo>
                  <a:pt x="4000" y="387565"/>
                </a:lnTo>
                <a:lnTo>
                  <a:pt x="15735" y="428066"/>
                </a:lnTo>
                <a:lnTo>
                  <a:pt x="34759" y="464680"/>
                </a:lnTo>
                <a:lnTo>
                  <a:pt x="60617" y="496531"/>
                </a:lnTo>
                <a:lnTo>
                  <a:pt x="92862" y="522795"/>
                </a:lnTo>
                <a:lnTo>
                  <a:pt x="131051" y="542607"/>
                </a:lnTo>
                <a:lnTo>
                  <a:pt x="174752" y="555117"/>
                </a:lnTo>
                <a:lnTo>
                  <a:pt x="223520" y="559473"/>
                </a:lnTo>
                <a:lnTo>
                  <a:pt x="288340" y="558431"/>
                </a:lnTo>
                <a:lnTo>
                  <a:pt x="327596" y="551103"/>
                </a:lnTo>
                <a:lnTo>
                  <a:pt x="357187" y="531215"/>
                </a:lnTo>
                <a:lnTo>
                  <a:pt x="392976" y="492480"/>
                </a:lnTo>
                <a:close/>
              </a:path>
              <a:path w="641984" h="560070">
                <a:moveTo>
                  <a:pt x="523151" y="0"/>
                </a:moveTo>
                <a:lnTo>
                  <a:pt x="420420" y="0"/>
                </a:lnTo>
                <a:lnTo>
                  <a:pt x="420420" y="118618"/>
                </a:lnTo>
                <a:lnTo>
                  <a:pt x="523151" y="118618"/>
                </a:lnTo>
                <a:lnTo>
                  <a:pt x="523151" y="0"/>
                </a:lnTo>
                <a:close/>
              </a:path>
              <a:path w="641984" h="560070">
                <a:moveTo>
                  <a:pt x="623201" y="456933"/>
                </a:moveTo>
                <a:lnTo>
                  <a:pt x="615937" y="458546"/>
                </a:lnTo>
                <a:lnTo>
                  <a:pt x="604634" y="458546"/>
                </a:lnTo>
                <a:lnTo>
                  <a:pt x="579983" y="455968"/>
                </a:lnTo>
                <a:lnTo>
                  <a:pt x="553300" y="445223"/>
                </a:lnTo>
                <a:lnTo>
                  <a:pt x="531901" y="421779"/>
                </a:lnTo>
                <a:lnTo>
                  <a:pt x="523138" y="381088"/>
                </a:lnTo>
                <a:lnTo>
                  <a:pt x="523138" y="221310"/>
                </a:lnTo>
                <a:lnTo>
                  <a:pt x="420662" y="221310"/>
                </a:lnTo>
                <a:lnTo>
                  <a:pt x="420662" y="393992"/>
                </a:lnTo>
                <a:lnTo>
                  <a:pt x="429361" y="453377"/>
                </a:lnTo>
                <a:lnTo>
                  <a:pt x="452285" y="495477"/>
                </a:lnTo>
                <a:lnTo>
                  <a:pt x="484720" y="523189"/>
                </a:lnTo>
                <a:lnTo>
                  <a:pt x="521919" y="539407"/>
                </a:lnTo>
                <a:lnTo>
                  <a:pt x="591731" y="548919"/>
                </a:lnTo>
                <a:lnTo>
                  <a:pt x="604824" y="548538"/>
                </a:lnTo>
                <a:lnTo>
                  <a:pt x="614730" y="547700"/>
                </a:lnTo>
                <a:lnTo>
                  <a:pt x="621017" y="546874"/>
                </a:lnTo>
                <a:lnTo>
                  <a:pt x="623201" y="546493"/>
                </a:lnTo>
                <a:lnTo>
                  <a:pt x="623201" y="458546"/>
                </a:lnTo>
                <a:lnTo>
                  <a:pt x="623201" y="456933"/>
                </a:lnTo>
                <a:close/>
              </a:path>
              <a:path w="641984" h="560070">
                <a:moveTo>
                  <a:pt x="641807" y="118618"/>
                </a:moveTo>
                <a:lnTo>
                  <a:pt x="523189" y="118618"/>
                </a:lnTo>
                <a:lnTo>
                  <a:pt x="523189" y="221348"/>
                </a:lnTo>
                <a:lnTo>
                  <a:pt x="641807" y="221348"/>
                </a:lnTo>
                <a:lnTo>
                  <a:pt x="641807" y="118618"/>
                </a:lnTo>
                <a:close/>
              </a:path>
            </a:pathLst>
          </a:custGeom>
          <a:solidFill>
            <a:srgbClr val="FFFFFF"/>
          </a:solidFill>
        </p:spPr>
        <p:txBody>
          <a:bodyPr wrap="square" lIns="0" tIns="0" rIns="0" bIns="0" rtlCol="0"/>
          <a:lstStyle/>
          <a:p>
            <a:endParaRPr/>
          </a:p>
        </p:txBody>
      </p:sp>
      <p:pic>
        <p:nvPicPr>
          <p:cNvPr id="9" name="object 9"/>
          <p:cNvPicPr/>
          <p:nvPr/>
        </p:nvPicPr>
        <p:blipFill>
          <a:blip r:embed="rId5" cstate="print"/>
          <a:stretch>
            <a:fillRect/>
          </a:stretch>
        </p:blipFill>
        <p:spPr>
          <a:xfrm>
            <a:off x="11122660" y="6643677"/>
            <a:ext cx="1221559" cy="442922"/>
          </a:xfrm>
          <a:prstGeom prst="rect">
            <a:avLst/>
          </a:prstGeom>
        </p:spPr>
      </p:pic>
      <p:sp>
        <p:nvSpPr>
          <p:cNvPr id="10" name="object 10"/>
          <p:cNvSpPr txBox="1"/>
          <p:nvPr/>
        </p:nvSpPr>
        <p:spPr>
          <a:xfrm>
            <a:off x="1614017" y="6267450"/>
            <a:ext cx="7794625" cy="993140"/>
          </a:xfrm>
          <a:prstGeom prst="rect">
            <a:avLst/>
          </a:prstGeom>
        </p:spPr>
        <p:txBody>
          <a:bodyPr vert="horz" wrap="square" lIns="0" tIns="12700" rIns="0" bIns="0" rtlCol="0">
            <a:spAutoFit/>
          </a:bodyPr>
          <a:lstStyle/>
          <a:p>
            <a:pPr marL="12700">
              <a:lnSpc>
                <a:spcPct val="100000"/>
              </a:lnSpc>
              <a:spcBef>
                <a:spcPts val="100"/>
              </a:spcBef>
            </a:pPr>
            <a:r>
              <a:rPr sz="6350" b="1" spc="-30" dirty="0">
                <a:solidFill>
                  <a:srgbClr val="FFFFFF"/>
                </a:solidFill>
                <a:latin typeface="Museo Sans 700"/>
                <a:cs typeface="Museo Sans 700"/>
              </a:rPr>
              <a:t>Sustainability</a:t>
            </a:r>
            <a:r>
              <a:rPr sz="6350" b="1" spc="-295" dirty="0">
                <a:solidFill>
                  <a:srgbClr val="FFFFFF"/>
                </a:solidFill>
                <a:latin typeface="Museo Sans 700"/>
                <a:cs typeface="Museo Sans 700"/>
              </a:rPr>
              <a:t> </a:t>
            </a:r>
            <a:r>
              <a:rPr sz="6350" b="1" spc="-10" dirty="0">
                <a:solidFill>
                  <a:srgbClr val="FFFFFF"/>
                </a:solidFill>
                <a:latin typeface="Museo Sans 700"/>
                <a:cs typeface="Museo Sans 700"/>
              </a:rPr>
              <a:t>Report</a:t>
            </a:r>
            <a:endParaRPr sz="6350" dirty="0">
              <a:latin typeface="Museo Sans 700"/>
              <a:cs typeface="Museo Sans 700"/>
            </a:endParaRPr>
          </a:p>
        </p:txBody>
      </p:sp>
    </p:spTree>
  </p:cSld>
  <p:clrMapOvr>
    <a:masterClrMapping/>
  </p:clrMapOvr>
  <p:transition>
    <p:cover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15">
            <a:extLst>
              <a:ext uri="{FF2B5EF4-FFF2-40B4-BE49-F238E27FC236}">
                <a16:creationId xmlns:a16="http://schemas.microsoft.com/office/drawing/2014/main" id="{8181EBE4-C4B4-1980-DAAC-90D2695AE2E5}"/>
              </a:ext>
            </a:extLst>
          </p:cNvPr>
          <p:cNvSpPr/>
          <p:nvPr/>
        </p:nvSpPr>
        <p:spPr>
          <a:xfrm>
            <a:off x="0" y="4386844"/>
            <a:ext cx="12801600" cy="3394185"/>
          </a:xfrm>
          <a:custGeom>
            <a:avLst/>
            <a:gdLst/>
            <a:ahLst/>
            <a:cxnLst/>
            <a:rect l="l" t="t" r="r" b="b"/>
            <a:pathLst>
              <a:path w="12801600" h="3371850">
                <a:moveTo>
                  <a:pt x="12801600" y="0"/>
                </a:moveTo>
                <a:lnTo>
                  <a:pt x="0" y="0"/>
                </a:lnTo>
                <a:lnTo>
                  <a:pt x="0" y="3371850"/>
                </a:lnTo>
                <a:lnTo>
                  <a:pt x="12801600" y="3371850"/>
                </a:lnTo>
                <a:lnTo>
                  <a:pt x="12801600" y="0"/>
                </a:lnTo>
                <a:close/>
              </a:path>
            </a:pathLst>
          </a:custGeom>
          <a:solidFill>
            <a:schemeClr val="tx1"/>
          </a:solidFill>
        </p:spPr>
        <p:txBody>
          <a:bodyPr wrap="square" lIns="0" tIns="0" rIns="0" bIns="0" rtlCol="0"/>
          <a:lstStyle/>
          <a:p>
            <a:endParaRPr/>
          </a:p>
        </p:txBody>
      </p:sp>
      <p:sp>
        <p:nvSpPr>
          <p:cNvPr id="2" name="object 2" descr="$PPTXTitle"/>
          <p:cNvSpPr txBox="1">
            <a:spLocks noGrp="1"/>
          </p:cNvSpPr>
          <p:nvPr>
            <p:ph type="title"/>
          </p:nvPr>
        </p:nvSpPr>
        <p:spPr>
          <a:xfrm>
            <a:off x="442418" y="4647154"/>
            <a:ext cx="2292340" cy="474489"/>
          </a:xfrm>
          <a:prstGeom prst="rect">
            <a:avLst/>
          </a:prstGeom>
        </p:spPr>
        <p:txBody>
          <a:bodyPr vert="horz" wrap="square" lIns="0" tIns="12700" rIns="0" bIns="0" rtlCol="0">
            <a:spAutoFit/>
          </a:bodyPr>
          <a:lstStyle/>
          <a:p>
            <a:pPr marL="12700">
              <a:lnSpc>
                <a:spcPct val="100000"/>
              </a:lnSpc>
              <a:spcBef>
                <a:spcPts val="100"/>
              </a:spcBef>
            </a:pPr>
            <a:r>
              <a:rPr spc="-10" dirty="0"/>
              <a:t>Contents</a:t>
            </a:r>
          </a:p>
        </p:txBody>
      </p:sp>
      <p:sp>
        <p:nvSpPr>
          <p:cNvPr id="14" name="object 14"/>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656205"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a:t>
            </a:r>
            <a:r>
              <a:rPr lang="en-US" dirty="0">
                <a:solidFill>
                  <a:srgbClr val="FFFFFF"/>
                </a:solidFill>
              </a:rPr>
              <a:t>5</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2</a:t>
            </a:fld>
            <a:endParaRPr sz="850" dirty="0">
              <a:latin typeface="Museo Sans 700"/>
              <a:cs typeface="Museo Sans 700"/>
            </a:endParaRPr>
          </a:p>
        </p:txBody>
      </p:sp>
      <p:sp>
        <p:nvSpPr>
          <p:cNvPr id="3" name="object 3"/>
          <p:cNvSpPr txBox="1"/>
          <p:nvPr/>
        </p:nvSpPr>
        <p:spPr>
          <a:xfrm>
            <a:off x="480372" y="6411182"/>
            <a:ext cx="2587338" cy="781050"/>
          </a:xfrm>
          <a:prstGeom prst="rect">
            <a:avLst/>
          </a:prstGeom>
        </p:spPr>
        <p:txBody>
          <a:bodyPr vert="horz" wrap="square" lIns="0" tIns="12700" rIns="0" bIns="0" rtlCol="0">
            <a:spAutoFit/>
          </a:bodyPr>
          <a:lstStyle/>
          <a:p>
            <a:pPr marL="12700">
              <a:lnSpc>
                <a:spcPct val="100000"/>
              </a:lnSpc>
              <a:spcBef>
                <a:spcPts val="100"/>
              </a:spcBef>
            </a:pPr>
            <a:r>
              <a:rPr sz="1250" b="1" dirty="0">
                <a:solidFill>
                  <a:srgbClr val="78BE20"/>
                </a:solidFill>
                <a:latin typeface="Museo Sans 700"/>
                <a:cs typeface="Museo Sans 700"/>
              </a:rPr>
              <a:t>REPORT</a:t>
            </a:r>
            <a:r>
              <a:rPr sz="1250" b="1" spc="140" dirty="0">
                <a:solidFill>
                  <a:srgbClr val="78BE20"/>
                </a:solidFill>
                <a:latin typeface="Museo Sans 700"/>
                <a:cs typeface="Museo Sans 700"/>
              </a:rPr>
              <a:t> </a:t>
            </a:r>
            <a:r>
              <a:rPr sz="1250" b="1" spc="-10" dirty="0">
                <a:solidFill>
                  <a:srgbClr val="78BE20"/>
                </a:solidFill>
                <a:latin typeface="Museo Sans 700"/>
                <a:cs typeface="Museo Sans 700"/>
              </a:rPr>
              <a:t>FOUNDATION</a:t>
            </a:r>
            <a:endParaRPr sz="1250" dirty="0">
              <a:solidFill>
                <a:srgbClr val="78BE20"/>
              </a:solidFill>
              <a:latin typeface="Museo Sans 700"/>
              <a:cs typeface="Museo Sans 700"/>
            </a:endParaRPr>
          </a:p>
          <a:p>
            <a:pPr marL="12700">
              <a:lnSpc>
                <a:spcPct val="100000"/>
              </a:lnSpc>
              <a:spcBef>
                <a:spcPts val="1000"/>
              </a:spcBef>
              <a:tabLst>
                <a:tab pos="297815" algn="l"/>
              </a:tabLst>
            </a:pPr>
            <a:r>
              <a:rPr lang="en-US" sz="1000" dirty="0">
                <a:solidFill>
                  <a:srgbClr val="FFFFFF"/>
                </a:solidFill>
                <a:latin typeface="Museo Sans 500"/>
                <a:cs typeface="Museo Sans 500"/>
              </a:rPr>
              <a:t>4       </a:t>
            </a:r>
            <a:r>
              <a:rPr sz="1000" dirty="0">
                <a:solidFill>
                  <a:srgbClr val="FFFFFF"/>
                </a:solidFill>
                <a:latin typeface="Museo Sans 500"/>
                <a:cs typeface="Museo Sans 500"/>
              </a:rPr>
              <a:t>Sustainability</a:t>
            </a:r>
            <a:r>
              <a:rPr sz="1000" spc="-35" dirty="0">
                <a:solidFill>
                  <a:srgbClr val="FFFFFF"/>
                </a:solidFill>
                <a:latin typeface="Museo Sans 500"/>
                <a:cs typeface="Museo Sans 500"/>
              </a:rPr>
              <a:t> </a:t>
            </a:r>
            <a:r>
              <a:rPr sz="1000" dirty="0">
                <a:solidFill>
                  <a:srgbClr val="FFFFFF"/>
                </a:solidFill>
                <a:latin typeface="Museo Sans 500"/>
                <a:cs typeface="Museo Sans 500"/>
              </a:rPr>
              <a:t>Report</a:t>
            </a:r>
            <a:r>
              <a:rPr sz="1000" spc="-30" dirty="0">
                <a:solidFill>
                  <a:srgbClr val="FFFFFF"/>
                </a:solidFill>
                <a:latin typeface="Museo Sans 500"/>
                <a:cs typeface="Museo Sans 500"/>
              </a:rPr>
              <a:t> </a:t>
            </a:r>
            <a:r>
              <a:rPr sz="1000" spc="-10" dirty="0">
                <a:solidFill>
                  <a:srgbClr val="FFFFFF"/>
                </a:solidFill>
                <a:latin typeface="Museo Sans 500"/>
                <a:cs typeface="Museo Sans 500"/>
              </a:rPr>
              <a:t>Foundation</a:t>
            </a:r>
            <a:endParaRPr sz="1000" dirty="0">
              <a:latin typeface="Museo Sans 500"/>
              <a:cs typeface="Museo Sans 500"/>
            </a:endParaRPr>
          </a:p>
          <a:p>
            <a:pPr marL="12700">
              <a:lnSpc>
                <a:spcPct val="100000"/>
              </a:lnSpc>
              <a:spcBef>
                <a:spcPts val="1050"/>
              </a:spcBef>
              <a:tabLst>
                <a:tab pos="297815" algn="l"/>
              </a:tabLst>
            </a:pPr>
            <a:r>
              <a:rPr lang="en-US" sz="1000" dirty="0">
                <a:solidFill>
                  <a:srgbClr val="FFFFFF"/>
                </a:solidFill>
                <a:latin typeface="Museo Sans 500"/>
                <a:cs typeface="Museo Sans 500"/>
              </a:rPr>
              <a:t>5       </a:t>
            </a:r>
            <a:r>
              <a:rPr sz="1000" dirty="0">
                <a:solidFill>
                  <a:srgbClr val="FFFFFF"/>
                </a:solidFill>
                <a:latin typeface="Museo Sans 500"/>
                <a:cs typeface="Museo Sans 500"/>
              </a:rPr>
              <a:t>Materiality</a:t>
            </a:r>
            <a:r>
              <a:rPr sz="1000" spc="-40" dirty="0">
                <a:solidFill>
                  <a:srgbClr val="FFFFFF"/>
                </a:solidFill>
                <a:latin typeface="Museo Sans 500"/>
                <a:cs typeface="Museo Sans 500"/>
              </a:rPr>
              <a:t> </a:t>
            </a:r>
            <a:r>
              <a:rPr sz="1000" spc="-10" dirty="0">
                <a:solidFill>
                  <a:srgbClr val="FFFFFF"/>
                </a:solidFill>
                <a:latin typeface="Museo Sans 500"/>
                <a:cs typeface="Museo Sans 500"/>
              </a:rPr>
              <a:t>Assessment</a:t>
            </a:r>
            <a:endParaRPr sz="1000" dirty="0">
              <a:latin typeface="Museo Sans 500"/>
              <a:cs typeface="Museo Sans 500"/>
            </a:endParaRPr>
          </a:p>
        </p:txBody>
      </p:sp>
      <p:sp>
        <p:nvSpPr>
          <p:cNvPr id="4" name="object 4"/>
          <p:cNvSpPr txBox="1"/>
          <p:nvPr/>
        </p:nvSpPr>
        <p:spPr>
          <a:xfrm>
            <a:off x="2924721" y="5322370"/>
            <a:ext cx="2913063" cy="782265"/>
          </a:xfrm>
          <a:prstGeom prst="rect">
            <a:avLst/>
          </a:prstGeom>
        </p:spPr>
        <p:txBody>
          <a:bodyPr vert="horz" wrap="square" lIns="0" tIns="12700" rIns="0" bIns="0" rtlCol="0">
            <a:spAutoFit/>
          </a:bodyPr>
          <a:lstStyle/>
          <a:p>
            <a:pPr marL="12700">
              <a:spcBef>
                <a:spcPts val="100"/>
              </a:spcBef>
            </a:pPr>
            <a:r>
              <a:rPr sz="1250" b="1" dirty="0">
                <a:solidFill>
                  <a:srgbClr val="78BE20"/>
                </a:solidFill>
                <a:latin typeface="Museo Sans 700"/>
                <a:hlinkClick r:id="rId2" action="ppaction://hlinksldjump">
                  <a:extLst>
                    <a:ext uri="{A12FA001-AC4F-418D-AE19-62706E023703}">
                      <ahyp:hlinkClr xmlns:ahyp="http://schemas.microsoft.com/office/drawing/2018/hyperlinkcolor" val="tx"/>
                    </a:ext>
                  </a:extLst>
                </a:hlinkClick>
              </a:rPr>
              <a:t>COMPANY OVERVIEW</a:t>
            </a:r>
            <a:endParaRPr sz="1250" b="1" dirty="0">
              <a:solidFill>
                <a:srgbClr val="78BE20"/>
              </a:solidFill>
              <a:latin typeface="Museo Sans 700"/>
            </a:endParaRPr>
          </a:p>
          <a:p>
            <a:pPr marL="12700">
              <a:lnSpc>
                <a:spcPct val="100000"/>
              </a:lnSpc>
              <a:spcBef>
                <a:spcPts val="1000"/>
              </a:spcBef>
              <a:tabLst>
                <a:tab pos="297815" algn="l"/>
              </a:tabLst>
            </a:pPr>
            <a:r>
              <a:rPr lang="en-US" sz="1000" spc="-10" dirty="0">
                <a:solidFill>
                  <a:srgbClr val="FFFFFF"/>
                </a:solidFill>
                <a:latin typeface="Museo Sans 500"/>
                <a:cs typeface="Museo Sans 500"/>
              </a:rPr>
              <a:t>7     </a:t>
            </a:r>
            <a:r>
              <a:rPr sz="1000" spc="-10" dirty="0">
                <a:solidFill>
                  <a:srgbClr val="FFFFFF"/>
                </a:solidFill>
                <a:latin typeface="Museo Sans 500"/>
                <a:cs typeface="Museo Sans 500"/>
              </a:rPr>
              <a:t>Your</a:t>
            </a:r>
            <a:r>
              <a:rPr sz="1000" spc="-20" dirty="0">
                <a:solidFill>
                  <a:srgbClr val="FFFFFF"/>
                </a:solidFill>
                <a:latin typeface="Museo Sans 500"/>
                <a:cs typeface="Museo Sans 500"/>
              </a:rPr>
              <a:t> </a:t>
            </a:r>
            <a:r>
              <a:rPr sz="1000" dirty="0">
                <a:solidFill>
                  <a:srgbClr val="FFFFFF"/>
                </a:solidFill>
                <a:latin typeface="Museo Sans 500"/>
                <a:cs typeface="Museo Sans 500"/>
              </a:rPr>
              <a:t>Partner</a:t>
            </a:r>
            <a:r>
              <a:rPr sz="1000" spc="-15" dirty="0">
                <a:solidFill>
                  <a:srgbClr val="FFFFFF"/>
                </a:solidFill>
                <a:latin typeface="Museo Sans 500"/>
                <a:cs typeface="Museo Sans 500"/>
              </a:rPr>
              <a:t> </a:t>
            </a:r>
            <a:r>
              <a:rPr sz="1000" dirty="0">
                <a:solidFill>
                  <a:srgbClr val="FFFFFF"/>
                </a:solidFill>
                <a:latin typeface="Museo Sans 500"/>
                <a:cs typeface="Museo Sans 500"/>
              </a:rPr>
              <a:t>in</a:t>
            </a:r>
            <a:r>
              <a:rPr sz="1000" spc="-15" dirty="0">
                <a:solidFill>
                  <a:srgbClr val="FFFFFF"/>
                </a:solidFill>
                <a:latin typeface="Museo Sans 500"/>
                <a:cs typeface="Museo Sans 500"/>
              </a:rPr>
              <a:t> </a:t>
            </a:r>
            <a:r>
              <a:rPr sz="1000" dirty="0">
                <a:solidFill>
                  <a:srgbClr val="FFFFFF"/>
                </a:solidFill>
                <a:latin typeface="Museo Sans 500"/>
                <a:cs typeface="Museo Sans 500"/>
              </a:rPr>
              <a:t>Smart</a:t>
            </a:r>
            <a:r>
              <a:rPr sz="1000" spc="-15" dirty="0">
                <a:solidFill>
                  <a:srgbClr val="FFFFFF"/>
                </a:solidFill>
                <a:latin typeface="Museo Sans 500"/>
                <a:cs typeface="Museo Sans 500"/>
              </a:rPr>
              <a:t> </a:t>
            </a:r>
            <a:r>
              <a:rPr sz="1000" spc="-10" dirty="0">
                <a:solidFill>
                  <a:srgbClr val="FFFFFF"/>
                </a:solidFill>
                <a:latin typeface="Museo Sans 500"/>
                <a:cs typeface="Museo Sans 500"/>
              </a:rPr>
              <a:t>Solutions</a:t>
            </a:r>
            <a:endParaRPr sz="1000" dirty="0">
              <a:latin typeface="Museo Sans 500"/>
              <a:cs typeface="Museo Sans 500"/>
            </a:endParaRPr>
          </a:p>
          <a:p>
            <a:pPr marL="12700">
              <a:lnSpc>
                <a:spcPct val="100000"/>
              </a:lnSpc>
              <a:spcBef>
                <a:spcPts val="1050"/>
              </a:spcBef>
              <a:tabLst>
                <a:tab pos="297815" algn="l"/>
              </a:tabLst>
            </a:pPr>
            <a:r>
              <a:rPr lang="en-US" sz="1000" dirty="0">
                <a:solidFill>
                  <a:srgbClr val="FFFFFF"/>
                </a:solidFill>
                <a:latin typeface="Museo Sans 500"/>
                <a:cs typeface="Museo Sans 500"/>
              </a:rPr>
              <a:t>8     </a:t>
            </a:r>
            <a:r>
              <a:rPr sz="1000" dirty="0">
                <a:solidFill>
                  <a:srgbClr val="FFFFFF"/>
                </a:solidFill>
                <a:latin typeface="Museo Sans 500"/>
                <a:cs typeface="Museo Sans 500"/>
              </a:rPr>
              <a:t>About</a:t>
            </a:r>
            <a:r>
              <a:rPr sz="1000" spc="-30" dirty="0">
                <a:solidFill>
                  <a:srgbClr val="FFFFFF"/>
                </a:solidFill>
                <a:latin typeface="Museo Sans 500"/>
                <a:cs typeface="Museo Sans 500"/>
              </a:rPr>
              <a:t> </a:t>
            </a:r>
            <a:r>
              <a:rPr sz="1000" spc="-25" dirty="0">
                <a:solidFill>
                  <a:srgbClr val="FFFFFF"/>
                </a:solidFill>
                <a:latin typeface="Museo Sans 500"/>
                <a:cs typeface="Museo Sans 500"/>
              </a:rPr>
              <a:t>CTS</a:t>
            </a:r>
            <a:endParaRPr sz="1000" dirty="0">
              <a:latin typeface="Museo Sans 500"/>
              <a:cs typeface="Museo Sans 500"/>
            </a:endParaRPr>
          </a:p>
        </p:txBody>
      </p:sp>
      <p:sp>
        <p:nvSpPr>
          <p:cNvPr id="9" name="object 9"/>
          <p:cNvSpPr txBox="1"/>
          <p:nvPr/>
        </p:nvSpPr>
        <p:spPr>
          <a:xfrm>
            <a:off x="480372" y="5339914"/>
            <a:ext cx="3105101" cy="769441"/>
          </a:xfrm>
          <a:prstGeom prst="rect">
            <a:avLst/>
          </a:prstGeom>
        </p:spPr>
        <p:txBody>
          <a:bodyPr vert="horz" wrap="square" lIns="0" tIns="12700" rIns="0" bIns="0" rtlCol="0">
            <a:spAutoFit/>
          </a:bodyPr>
          <a:lstStyle/>
          <a:p>
            <a:pPr marL="12700">
              <a:lnSpc>
                <a:spcPct val="100000"/>
              </a:lnSpc>
              <a:spcBef>
                <a:spcPts val="100"/>
              </a:spcBef>
            </a:pPr>
            <a:r>
              <a:rPr sz="1250" b="1" spc="-10" dirty="0">
                <a:solidFill>
                  <a:srgbClr val="78BE20"/>
                </a:solidFill>
                <a:latin typeface="Museo Sans 700"/>
                <a:cs typeface="Museo Sans 700"/>
              </a:rPr>
              <a:t>INTRODUCTION</a:t>
            </a:r>
            <a:endParaRPr sz="1250" dirty="0">
              <a:solidFill>
                <a:srgbClr val="78BE20"/>
              </a:solidFill>
              <a:latin typeface="Museo Sans 700"/>
              <a:cs typeface="Museo Sans 700"/>
            </a:endParaRPr>
          </a:p>
          <a:p>
            <a:pPr marL="241300" indent="-228600">
              <a:lnSpc>
                <a:spcPct val="100000"/>
              </a:lnSpc>
              <a:spcBef>
                <a:spcPts val="1000"/>
              </a:spcBef>
              <a:buAutoNum type="arabicPlain" startAt="2"/>
              <a:tabLst>
                <a:tab pos="297815" algn="l"/>
              </a:tabLst>
            </a:pPr>
            <a:r>
              <a:rPr lang="en-US" sz="1000" dirty="0">
                <a:solidFill>
                  <a:srgbClr val="FFFFFF"/>
                </a:solidFill>
                <a:latin typeface="Museo Sans 500"/>
                <a:cs typeface="Museo Sans 500"/>
              </a:rPr>
              <a:t>Table of Contents</a:t>
            </a:r>
          </a:p>
          <a:p>
            <a:pPr marL="12700">
              <a:lnSpc>
                <a:spcPct val="100000"/>
              </a:lnSpc>
              <a:spcBef>
                <a:spcPts val="1000"/>
              </a:spcBef>
              <a:tabLst>
                <a:tab pos="297815" algn="l"/>
              </a:tabLst>
            </a:pPr>
            <a:r>
              <a:rPr lang="en-US" sz="1000" dirty="0">
                <a:solidFill>
                  <a:srgbClr val="FFFFFF"/>
                </a:solidFill>
                <a:latin typeface="Museo Sans 500"/>
                <a:cs typeface="Museo Sans 500"/>
              </a:rPr>
              <a:t>2     Messages from the CEO</a:t>
            </a:r>
            <a:endParaRPr sz="1000" dirty="0">
              <a:latin typeface="Museo Sans 500"/>
              <a:cs typeface="Museo Sans 500"/>
            </a:endParaRPr>
          </a:p>
        </p:txBody>
      </p:sp>
      <p:sp>
        <p:nvSpPr>
          <p:cNvPr id="11" name="object 11"/>
          <p:cNvSpPr txBox="1"/>
          <p:nvPr/>
        </p:nvSpPr>
        <p:spPr>
          <a:xfrm>
            <a:off x="5613027" y="5286701"/>
            <a:ext cx="1783735" cy="205184"/>
          </a:xfrm>
          <a:prstGeom prst="rect">
            <a:avLst/>
          </a:prstGeom>
        </p:spPr>
        <p:txBody>
          <a:bodyPr vert="horz" wrap="square" lIns="0" tIns="12700" rIns="0" bIns="0" rtlCol="0">
            <a:spAutoFit/>
          </a:bodyPr>
          <a:lstStyle/>
          <a:p>
            <a:pPr marL="12700">
              <a:lnSpc>
                <a:spcPct val="100000"/>
              </a:lnSpc>
              <a:spcBef>
                <a:spcPts val="100"/>
              </a:spcBef>
            </a:pPr>
            <a:r>
              <a:rPr lang="en-US" sz="1250" b="1" spc="-10" dirty="0">
                <a:solidFill>
                  <a:srgbClr val="78BE20"/>
                </a:solidFill>
                <a:latin typeface="Museo Sans 700"/>
                <a:cs typeface="Museo Sans 700"/>
              </a:rPr>
              <a:t>PERFORMANCE DATA</a:t>
            </a:r>
            <a:endParaRPr sz="1250" dirty="0">
              <a:solidFill>
                <a:srgbClr val="78BE20"/>
              </a:solidFill>
              <a:latin typeface="Museo Sans 700"/>
              <a:cs typeface="Museo Sans 700"/>
            </a:endParaRPr>
          </a:p>
        </p:txBody>
      </p:sp>
      <p:sp>
        <p:nvSpPr>
          <p:cNvPr id="12" name="object 12"/>
          <p:cNvSpPr txBox="1"/>
          <p:nvPr/>
        </p:nvSpPr>
        <p:spPr>
          <a:xfrm>
            <a:off x="5613027" y="5590070"/>
            <a:ext cx="2861361" cy="998863"/>
          </a:xfrm>
          <a:prstGeom prst="rect">
            <a:avLst/>
          </a:prstGeom>
        </p:spPr>
        <p:txBody>
          <a:bodyPr vert="horz" wrap="square" lIns="0" tIns="12700" rIns="0" bIns="0" rtlCol="0">
            <a:spAutoFit/>
          </a:bodyPr>
          <a:lstStyle/>
          <a:p>
            <a:pPr marL="298450" marR="5080" indent="-285750">
              <a:lnSpc>
                <a:spcPct val="125000"/>
              </a:lnSpc>
              <a:spcBef>
                <a:spcPts val="100"/>
              </a:spcBef>
              <a:tabLst>
                <a:tab pos="297815" algn="l"/>
              </a:tabLst>
            </a:pPr>
            <a:r>
              <a:rPr lang="en-US" sz="1000" dirty="0">
                <a:solidFill>
                  <a:srgbClr val="FFFFFF"/>
                </a:solidFill>
                <a:latin typeface="Museo Sans 500"/>
                <a:cs typeface="Museo Sans 500"/>
              </a:rPr>
              <a:t>10</a:t>
            </a:r>
            <a:r>
              <a:rPr sz="1000" dirty="0">
                <a:solidFill>
                  <a:srgbClr val="FFFFFF"/>
                </a:solidFill>
                <a:latin typeface="Museo Sans 500"/>
                <a:cs typeface="Museo Sans 500"/>
              </a:rPr>
              <a:t>	</a:t>
            </a:r>
            <a:r>
              <a:rPr lang="en-US" sz="1000" dirty="0">
                <a:solidFill>
                  <a:srgbClr val="FFFFFF"/>
                </a:solidFill>
                <a:latin typeface="Museo Sans 500"/>
                <a:cs typeface="Museo Sans 500"/>
              </a:rPr>
              <a:t>Disclaimer and Forward-looking </a:t>
            </a:r>
            <a:r>
              <a:rPr lang="en-US" sz="1000" spc="-10" dirty="0">
                <a:solidFill>
                  <a:srgbClr val="FFFFFF"/>
                </a:solidFill>
                <a:latin typeface="Museo Sans 500"/>
                <a:cs typeface="Museo Sans 500"/>
              </a:rPr>
              <a:t>Statements</a:t>
            </a:r>
            <a:endParaRPr lang="en-US" sz="1000" dirty="0">
              <a:latin typeface="Museo Sans 500"/>
              <a:cs typeface="Museo Sans 500"/>
            </a:endParaRPr>
          </a:p>
          <a:p>
            <a:pPr marL="298450" marR="5080" indent="-285750">
              <a:lnSpc>
                <a:spcPct val="125000"/>
              </a:lnSpc>
              <a:spcBef>
                <a:spcPts val="100"/>
              </a:spcBef>
              <a:tabLst>
                <a:tab pos="297815" algn="l"/>
              </a:tabLst>
            </a:pPr>
            <a:endParaRPr lang="en-US" sz="1000" dirty="0">
              <a:solidFill>
                <a:srgbClr val="FFFFFF"/>
              </a:solidFill>
              <a:latin typeface="Museo Sans 500"/>
              <a:cs typeface="Museo Sans 500"/>
            </a:endParaRPr>
          </a:p>
          <a:p>
            <a:pPr marL="298450" marR="5080" indent="-285750">
              <a:lnSpc>
                <a:spcPct val="125000"/>
              </a:lnSpc>
              <a:spcBef>
                <a:spcPts val="100"/>
              </a:spcBef>
              <a:tabLst>
                <a:tab pos="297815" algn="l"/>
              </a:tabLst>
            </a:pPr>
            <a:r>
              <a:rPr lang="en-US" sz="1000" dirty="0">
                <a:solidFill>
                  <a:srgbClr val="FFFFFF"/>
                </a:solidFill>
                <a:latin typeface="Museo Sans 500"/>
                <a:cs typeface="Museo Sans 500"/>
              </a:rPr>
              <a:t> 11    </a:t>
            </a:r>
            <a:r>
              <a:rPr sz="1000" dirty="0">
                <a:solidFill>
                  <a:srgbClr val="FFFFFF"/>
                </a:solidFill>
                <a:latin typeface="Museo Sans 500"/>
                <a:cs typeface="Museo Sans 500"/>
              </a:rPr>
              <a:t>Reconciliation</a:t>
            </a:r>
            <a:r>
              <a:rPr sz="1000" spc="-15" dirty="0">
                <a:solidFill>
                  <a:srgbClr val="FFFFFF"/>
                </a:solidFill>
                <a:latin typeface="Museo Sans 500"/>
                <a:cs typeface="Museo Sans 500"/>
              </a:rPr>
              <a:t> </a:t>
            </a:r>
            <a:r>
              <a:rPr lang="en-US" sz="1000" dirty="0">
                <a:solidFill>
                  <a:srgbClr val="FFFFFF"/>
                </a:solidFill>
                <a:latin typeface="Museo Sans 500"/>
                <a:cs typeface="Museo Sans 500"/>
              </a:rPr>
              <a:t>to GAAP</a:t>
            </a:r>
          </a:p>
          <a:p>
            <a:pPr marL="298450" marR="5080" indent="-285750">
              <a:lnSpc>
                <a:spcPct val="125000"/>
              </a:lnSpc>
              <a:spcBef>
                <a:spcPts val="100"/>
              </a:spcBef>
              <a:tabLst>
                <a:tab pos="297815" algn="l"/>
              </a:tabLst>
            </a:pPr>
            <a:r>
              <a:rPr lang="en-US" sz="1000" dirty="0">
                <a:solidFill>
                  <a:srgbClr val="FFFFFF"/>
                </a:solidFill>
                <a:latin typeface="Museo Sans 500"/>
                <a:cs typeface="Museo Sans 500"/>
              </a:rPr>
              <a:t> 12	Reconciliation to GAAP Continued</a:t>
            </a:r>
          </a:p>
        </p:txBody>
      </p:sp>
      <p:sp>
        <p:nvSpPr>
          <p:cNvPr id="13" name="object 13"/>
          <p:cNvSpPr txBox="1"/>
          <p:nvPr/>
        </p:nvSpPr>
        <p:spPr>
          <a:xfrm>
            <a:off x="5638427" y="6669426"/>
            <a:ext cx="1607207" cy="166712"/>
          </a:xfrm>
          <a:prstGeom prst="rect">
            <a:avLst/>
          </a:prstGeom>
        </p:spPr>
        <p:txBody>
          <a:bodyPr vert="horz" wrap="square" lIns="0" tIns="12700" rIns="0" bIns="0" rtlCol="0">
            <a:spAutoFit/>
          </a:bodyPr>
          <a:lstStyle/>
          <a:p>
            <a:pPr marL="12700">
              <a:lnSpc>
                <a:spcPct val="100000"/>
              </a:lnSpc>
              <a:spcBef>
                <a:spcPts val="100"/>
              </a:spcBef>
              <a:tabLst>
                <a:tab pos="297815" algn="l"/>
              </a:tabLst>
            </a:pPr>
            <a:r>
              <a:rPr lang="en-US" sz="1000" spc="-25" dirty="0">
                <a:solidFill>
                  <a:srgbClr val="FFFFFF"/>
                </a:solidFill>
                <a:latin typeface="Museo Sans 500"/>
                <a:cs typeface="Museo Sans 500"/>
              </a:rPr>
              <a:t>13</a:t>
            </a:r>
            <a:r>
              <a:rPr sz="1000" dirty="0">
                <a:solidFill>
                  <a:srgbClr val="FFFFFF"/>
                </a:solidFill>
                <a:latin typeface="Museo Sans 500"/>
                <a:cs typeface="Museo Sans 500"/>
              </a:rPr>
              <a:t>	Performance</a:t>
            </a:r>
            <a:r>
              <a:rPr sz="1000" spc="-10" dirty="0">
                <a:solidFill>
                  <a:srgbClr val="FFFFFF"/>
                </a:solidFill>
                <a:latin typeface="Museo Sans 500"/>
                <a:cs typeface="Museo Sans 500"/>
              </a:rPr>
              <a:t> </a:t>
            </a:r>
            <a:r>
              <a:rPr sz="1000" spc="-20" dirty="0">
                <a:solidFill>
                  <a:srgbClr val="FFFFFF"/>
                </a:solidFill>
                <a:latin typeface="Museo Sans 500"/>
                <a:cs typeface="Museo Sans 500"/>
              </a:rPr>
              <a:t>Data</a:t>
            </a:r>
            <a:endParaRPr sz="1000" dirty="0">
              <a:latin typeface="Museo Sans 500"/>
              <a:cs typeface="Museo Sans 500"/>
            </a:endParaRPr>
          </a:p>
        </p:txBody>
      </p:sp>
      <p:pic>
        <p:nvPicPr>
          <p:cNvPr id="6" name="Picture 5">
            <a:extLst>
              <a:ext uri="{FF2B5EF4-FFF2-40B4-BE49-F238E27FC236}">
                <a16:creationId xmlns:a16="http://schemas.microsoft.com/office/drawing/2014/main" id="{E567EED8-3BD8-89D1-6E64-720BBB2A3A9F}"/>
              </a:ext>
            </a:extLst>
          </p:cNvPr>
          <p:cNvPicPr>
            <a:picLocks noChangeAspect="1"/>
          </p:cNvPicPr>
          <p:nvPr/>
        </p:nvPicPr>
        <p:blipFill>
          <a:blip r:embed="rId3" cstate="print">
            <a:extLst>
              <a:ext uri="{28A0092B-C50C-407E-A947-70E740481C1C}">
                <a14:useLocalDpi xmlns:a14="http://schemas.microsoft.com/office/drawing/2010/main" val="0"/>
              </a:ext>
            </a:extLst>
          </a:blip>
          <a:srcRect l="40993" t="-144" r="22837" b="11864"/>
          <a:stretch>
            <a:fillRect/>
          </a:stretch>
        </p:blipFill>
        <p:spPr>
          <a:xfrm rot="16200000">
            <a:off x="10261478" y="5198646"/>
            <a:ext cx="1961349" cy="3186160"/>
          </a:xfrm>
          <a:prstGeom prst="rect">
            <a:avLst/>
          </a:prstGeom>
        </p:spPr>
      </p:pic>
      <p:pic>
        <p:nvPicPr>
          <p:cNvPr id="8" name="Picture 7">
            <a:extLst>
              <a:ext uri="{FF2B5EF4-FFF2-40B4-BE49-F238E27FC236}">
                <a16:creationId xmlns:a16="http://schemas.microsoft.com/office/drawing/2014/main" id="{09EC5846-57B0-6133-7B40-7763904B4391}"/>
              </a:ext>
            </a:extLst>
          </p:cNvPr>
          <p:cNvPicPr>
            <a:picLocks noChangeAspect="1"/>
          </p:cNvPicPr>
          <p:nvPr/>
        </p:nvPicPr>
        <p:blipFill>
          <a:blip r:embed="rId4" cstate="print">
            <a:extLst>
              <a:ext uri="{28A0092B-C50C-407E-A947-70E740481C1C}">
                <a14:useLocalDpi xmlns:a14="http://schemas.microsoft.com/office/drawing/2010/main" val="0"/>
              </a:ext>
            </a:extLst>
          </a:blip>
          <a:srcRect t="13555" r="25575" b="15925"/>
          <a:stretch>
            <a:fillRect/>
          </a:stretch>
        </p:blipFill>
        <p:spPr>
          <a:xfrm>
            <a:off x="9649073" y="3853229"/>
            <a:ext cx="3180965" cy="1963801"/>
          </a:xfrm>
          <a:prstGeom prst="rect">
            <a:avLst/>
          </a:prstGeom>
        </p:spPr>
      </p:pic>
      <p:pic>
        <p:nvPicPr>
          <p:cNvPr id="16" name="Picture 15">
            <a:extLst>
              <a:ext uri="{FF2B5EF4-FFF2-40B4-BE49-F238E27FC236}">
                <a16:creationId xmlns:a16="http://schemas.microsoft.com/office/drawing/2014/main" id="{AAE238C9-07B4-EEBD-83B6-523775C0D966}"/>
              </a:ext>
            </a:extLst>
          </p:cNvPr>
          <p:cNvPicPr>
            <a:picLocks noChangeAspect="1"/>
          </p:cNvPicPr>
          <p:nvPr/>
        </p:nvPicPr>
        <p:blipFill>
          <a:blip r:embed="rId5" cstate="print">
            <a:extLst>
              <a:ext uri="{28A0092B-C50C-407E-A947-70E740481C1C}">
                <a14:useLocalDpi xmlns:a14="http://schemas.microsoft.com/office/drawing/2010/main" val="0"/>
              </a:ext>
            </a:extLst>
          </a:blip>
          <a:srcRect t="4799"/>
          <a:stretch>
            <a:fillRect/>
          </a:stretch>
        </p:blipFill>
        <p:spPr>
          <a:xfrm>
            <a:off x="9649072" y="1951501"/>
            <a:ext cx="3180966" cy="1975071"/>
          </a:xfrm>
          <a:prstGeom prst="rect">
            <a:avLst/>
          </a:prstGeom>
        </p:spPr>
      </p:pic>
      <p:pic>
        <p:nvPicPr>
          <p:cNvPr id="18" name="Picture 17">
            <a:extLst>
              <a:ext uri="{FF2B5EF4-FFF2-40B4-BE49-F238E27FC236}">
                <a16:creationId xmlns:a16="http://schemas.microsoft.com/office/drawing/2014/main" id="{BA014946-775E-0A12-D596-AC11774E6880}"/>
              </a:ext>
            </a:extLst>
          </p:cNvPr>
          <p:cNvPicPr>
            <a:picLocks noChangeAspect="1"/>
          </p:cNvPicPr>
          <p:nvPr/>
        </p:nvPicPr>
        <p:blipFill>
          <a:blip r:embed="rId6" cstate="print">
            <a:extLst>
              <a:ext uri="{28A0092B-C50C-407E-A947-70E740481C1C}">
                <a14:useLocalDpi xmlns:a14="http://schemas.microsoft.com/office/drawing/2010/main" val="0"/>
              </a:ext>
            </a:extLst>
          </a:blip>
          <a:srcRect l="8803" t="1136" r="15088" b="14460"/>
          <a:stretch>
            <a:fillRect/>
          </a:stretch>
        </p:blipFill>
        <p:spPr>
          <a:xfrm>
            <a:off x="9649072" y="-9626"/>
            <a:ext cx="3180966" cy="1970977"/>
          </a:xfrm>
          <a:prstGeom prst="rect">
            <a:avLst/>
          </a:prstGeom>
        </p:spPr>
      </p:pic>
      <p:sp>
        <p:nvSpPr>
          <p:cNvPr id="7" name="TextBox 6">
            <a:extLst>
              <a:ext uri="{FF2B5EF4-FFF2-40B4-BE49-F238E27FC236}">
                <a16:creationId xmlns:a16="http://schemas.microsoft.com/office/drawing/2014/main" id="{302689F2-3678-E7AA-8438-F5C6D212AA24}"/>
              </a:ext>
            </a:extLst>
          </p:cNvPr>
          <p:cNvSpPr txBox="1"/>
          <p:nvPr/>
        </p:nvSpPr>
        <p:spPr>
          <a:xfrm>
            <a:off x="2753007" y="1122327"/>
            <a:ext cx="6543394" cy="3166332"/>
          </a:xfrm>
          <a:prstGeom prst="rect">
            <a:avLst/>
          </a:prstGeom>
          <a:noFill/>
        </p:spPr>
        <p:txBody>
          <a:bodyPr wrap="square" numCol="2" spcCol="274320">
            <a:spAutoFit/>
          </a:bodyPr>
          <a:lstStyle/>
          <a:p>
            <a:endParaRPr lang="en-US" sz="300" dirty="0">
              <a:solidFill>
                <a:schemeClr val="tx2"/>
              </a:solidFill>
              <a:latin typeface="Museo Sans 500" panose="02000000000000000000" pitchFamily="50" charset="0"/>
            </a:endParaRPr>
          </a:p>
          <a:p>
            <a:r>
              <a:rPr lang="en-US" sz="1100" dirty="0">
                <a:solidFill>
                  <a:schemeClr val="tx2"/>
                </a:solidFill>
                <a:latin typeface="Museo Sans 500" panose="02000000000000000000" pitchFamily="50" charset="0"/>
              </a:rPr>
              <a:t>At CTS, operational excellence and sustainability reinforce each other. Our global teams continue to prove that disciplined execution and responsible operations go hand in hand.</a:t>
            </a:r>
          </a:p>
          <a:p>
            <a:endParaRPr lang="en-US" sz="1100" dirty="0">
              <a:solidFill>
                <a:schemeClr val="tx2"/>
              </a:solidFill>
              <a:latin typeface="Museo Sans 500" panose="02000000000000000000" pitchFamily="50" charset="0"/>
            </a:endParaRPr>
          </a:p>
          <a:p>
            <a:r>
              <a:rPr lang="en-US" sz="1100" dirty="0">
                <a:solidFill>
                  <a:schemeClr val="tx2"/>
                </a:solidFill>
                <a:latin typeface="Museo Sans 500" panose="02000000000000000000" pitchFamily="50" charset="0"/>
              </a:rPr>
              <a:t>Over the past two years, our most significant environmental achievement has been the systematic transition away from perfluorocarbon-based poling fluids in our piezoelectric manufacturing processes.  This initiative—driven by our global engineering and operations teams—has been the primary contributor to a meaningful reduction in our Scope 1 emissions profile, demonstrating how targeted continuous improvement projects can deliver outsized environmental impact.</a:t>
            </a:r>
          </a:p>
          <a:p>
            <a:endParaRPr lang="en-US" sz="1100" dirty="0">
              <a:solidFill>
                <a:schemeClr val="tx2"/>
              </a:solidFill>
              <a:latin typeface="Museo Sans 500" panose="02000000000000000000" pitchFamily="50" charset="0"/>
            </a:endParaRPr>
          </a:p>
          <a:p>
            <a:r>
              <a:rPr lang="en-US" sz="1100" dirty="0">
                <a:solidFill>
                  <a:schemeClr val="tx2"/>
                </a:solidFill>
                <a:latin typeface="Museo Sans 500" panose="02000000000000000000" pitchFamily="50" charset="0"/>
              </a:rPr>
              <a:t>This progress, combined with steady improvements across safety, water, and waste metrics, reflects the culture of ownership our site teams bring to sustainability every day.</a:t>
            </a:r>
          </a:p>
          <a:p>
            <a:endParaRPr lang="en-US" sz="1100" dirty="0">
              <a:solidFill>
                <a:schemeClr val="tx2"/>
              </a:solidFill>
              <a:latin typeface="Museo Sans 500" panose="02000000000000000000" pitchFamily="50" charset="0"/>
            </a:endParaRPr>
          </a:p>
          <a:p>
            <a:r>
              <a:rPr lang="en-US" sz="1100" dirty="0">
                <a:solidFill>
                  <a:schemeClr val="tx2"/>
                </a:solidFill>
                <a:latin typeface="Museo Sans 500" panose="02000000000000000000" pitchFamily="50" charset="0"/>
              </a:rPr>
              <a:t>Looking ahead, our continuous improvement programs will remain central to our sustainability progress. By empowering our teams to systematically identify and eliminate waste, improve process efficiency, and optimize resource consumption, we create a virtuous cycle—what's good for operations is good for the environment. We are confident this approach will continue to drive meaningful results across our footprint.</a:t>
            </a:r>
          </a:p>
          <a:p>
            <a:endParaRPr lang="en-US" sz="1100" dirty="0">
              <a:solidFill>
                <a:schemeClr val="tx2"/>
              </a:solidFill>
              <a:latin typeface="Museo Sans 500" panose="02000000000000000000" pitchFamily="50" charset="0"/>
            </a:endParaRPr>
          </a:p>
        </p:txBody>
      </p:sp>
      <p:pic>
        <p:nvPicPr>
          <p:cNvPr id="10" name="Picture 9" descr="Portrait">
            <a:extLst>
              <a:ext uri="{FF2B5EF4-FFF2-40B4-BE49-F238E27FC236}">
                <a16:creationId xmlns:a16="http://schemas.microsoft.com/office/drawing/2014/main" id="{37D508FD-0CDC-8EC3-3594-EFE03045C607}"/>
              </a:ext>
            </a:extLst>
          </p:cNvPr>
          <p:cNvPicPr>
            <a:picLocks noChangeAspect="1"/>
          </p:cNvPicPr>
          <p:nvPr/>
        </p:nvPicPr>
        <p:blipFill>
          <a:blip r:embed="rId7"/>
          <a:stretch>
            <a:fillRect/>
          </a:stretch>
        </p:blipFill>
        <p:spPr>
          <a:xfrm>
            <a:off x="467672" y="1203870"/>
            <a:ext cx="2131741" cy="2131741"/>
          </a:xfrm>
          <a:prstGeom prst="rect">
            <a:avLst/>
          </a:prstGeom>
        </p:spPr>
      </p:pic>
      <p:sp>
        <p:nvSpPr>
          <p:cNvPr id="21" name="TextBox 20">
            <a:extLst>
              <a:ext uri="{FF2B5EF4-FFF2-40B4-BE49-F238E27FC236}">
                <a16:creationId xmlns:a16="http://schemas.microsoft.com/office/drawing/2014/main" id="{858031F6-0C7C-034F-DC44-46F9546CA3DD}"/>
              </a:ext>
            </a:extLst>
          </p:cNvPr>
          <p:cNvSpPr txBox="1"/>
          <p:nvPr/>
        </p:nvSpPr>
        <p:spPr>
          <a:xfrm>
            <a:off x="357726" y="546597"/>
            <a:ext cx="2351632" cy="584775"/>
          </a:xfrm>
          <a:prstGeom prst="rect">
            <a:avLst/>
          </a:prstGeom>
          <a:noFill/>
        </p:spPr>
        <p:txBody>
          <a:bodyPr wrap="square">
            <a:spAutoFit/>
          </a:bodyPr>
          <a:lstStyle/>
          <a:p>
            <a:r>
              <a:rPr lang="en-US" sz="1600" dirty="0">
                <a:latin typeface="Museo Sans 500" panose="02000000000000000000" pitchFamily="50" charset="0"/>
              </a:rPr>
              <a:t>Message from Our Chief Executive Officer</a:t>
            </a:r>
          </a:p>
        </p:txBody>
      </p:sp>
      <p:sp>
        <p:nvSpPr>
          <p:cNvPr id="23" name="TextBox 22">
            <a:extLst>
              <a:ext uri="{FF2B5EF4-FFF2-40B4-BE49-F238E27FC236}">
                <a16:creationId xmlns:a16="http://schemas.microsoft.com/office/drawing/2014/main" id="{BD29F543-2E20-6453-8715-26A5C04C4414}"/>
              </a:ext>
            </a:extLst>
          </p:cNvPr>
          <p:cNvSpPr txBox="1"/>
          <p:nvPr/>
        </p:nvSpPr>
        <p:spPr>
          <a:xfrm>
            <a:off x="404318" y="3408109"/>
            <a:ext cx="2292340" cy="523220"/>
          </a:xfrm>
          <a:prstGeom prst="rect">
            <a:avLst/>
          </a:prstGeom>
          <a:noFill/>
        </p:spPr>
        <p:txBody>
          <a:bodyPr wrap="square">
            <a:spAutoFit/>
          </a:bodyPr>
          <a:lstStyle/>
          <a:p>
            <a:r>
              <a:rPr lang="en-US" sz="1400" dirty="0">
                <a:solidFill>
                  <a:schemeClr val="tx2"/>
                </a:solidFill>
                <a:latin typeface="Museo Sans 300" panose="02000000000000000000" pitchFamily="50" charset="0"/>
              </a:rPr>
              <a:t>Pratik Trivedi, Chief Executive Officer</a:t>
            </a:r>
          </a:p>
        </p:txBody>
      </p:sp>
    </p:spTree>
  </p:cSld>
  <p:clrMapOvr>
    <a:masterClrMapping/>
  </p:clrMapOvr>
  <p:transition>
    <p:cover dir="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88A99CF-E2C7-22A7-E62C-5D9605D37378}"/>
              </a:ext>
            </a:extLst>
          </p:cNvPr>
          <p:cNvPicPr>
            <a:picLocks noChangeAspect="1"/>
          </p:cNvPicPr>
          <p:nvPr/>
        </p:nvPicPr>
        <p:blipFill>
          <a:blip r:embed="rId2" cstate="print">
            <a:extLst>
              <a:ext uri="{28A0092B-C50C-407E-A947-70E740481C1C}">
                <a14:useLocalDpi xmlns:a14="http://schemas.microsoft.com/office/drawing/2010/main" val="0"/>
              </a:ext>
            </a:extLst>
          </a:blip>
          <a:srcRect t="1897" b="9774"/>
          <a:stretch>
            <a:fillRect/>
          </a:stretch>
        </p:blipFill>
        <p:spPr>
          <a:xfrm>
            <a:off x="6392863" y="628649"/>
            <a:ext cx="3201987" cy="1885951"/>
          </a:xfrm>
          <a:prstGeom prst="rect">
            <a:avLst/>
          </a:prstGeom>
        </p:spPr>
      </p:pic>
      <p:pic>
        <p:nvPicPr>
          <p:cNvPr id="29" name="Picture 28">
            <a:extLst>
              <a:ext uri="{FF2B5EF4-FFF2-40B4-BE49-F238E27FC236}">
                <a16:creationId xmlns:a16="http://schemas.microsoft.com/office/drawing/2014/main" id="{DF4759E0-6777-EF79-A3AD-0C93424EA6D7}"/>
              </a:ext>
            </a:extLst>
          </p:cNvPr>
          <p:cNvPicPr>
            <a:picLocks noChangeAspect="1"/>
          </p:cNvPicPr>
          <p:nvPr/>
        </p:nvPicPr>
        <p:blipFill>
          <a:blip r:embed="rId3" cstate="print">
            <a:extLst>
              <a:ext uri="{28A0092B-C50C-407E-A947-70E740481C1C}">
                <a14:useLocalDpi xmlns:a14="http://schemas.microsoft.com/office/drawing/2010/main" val="0"/>
              </a:ext>
            </a:extLst>
          </a:blip>
          <a:srcRect b="11619"/>
          <a:stretch>
            <a:fillRect/>
          </a:stretch>
        </p:blipFill>
        <p:spPr>
          <a:xfrm>
            <a:off x="0" y="628649"/>
            <a:ext cx="6417658" cy="3782774"/>
          </a:xfrm>
          <a:prstGeom prst="rect">
            <a:avLst/>
          </a:prstGeom>
        </p:spPr>
      </p:pic>
      <p:pic>
        <p:nvPicPr>
          <p:cNvPr id="35" name="Picture 34">
            <a:extLst>
              <a:ext uri="{FF2B5EF4-FFF2-40B4-BE49-F238E27FC236}">
                <a16:creationId xmlns:a16="http://schemas.microsoft.com/office/drawing/2014/main" id="{C720FAC3-EA5E-405B-594E-BC6F088C8D86}"/>
              </a:ext>
            </a:extLst>
          </p:cNvPr>
          <p:cNvPicPr>
            <a:picLocks noChangeAspect="1"/>
          </p:cNvPicPr>
          <p:nvPr/>
        </p:nvPicPr>
        <p:blipFill>
          <a:blip r:embed="rId4" cstate="print">
            <a:extLst>
              <a:ext uri="{28A0092B-C50C-407E-A947-70E740481C1C}">
                <a14:useLocalDpi xmlns:a14="http://schemas.microsoft.com/office/drawing/2010/main" val="0"/>
              </a:ext>
            </a:extLst>
          </a:blip>
          <a:srcRect l="2906" r="3000" b="1327"/>
          <a:stretch>
            <a:fillRect/>
          </a:stretch>
        </p:blipFill>
        <p:spPr>
          <a:xfrm>
            <a:off x="6378204" y="2512011"/>
            <a:ext cx="3201987" cy="1888761"/>
          </a:xfrm>
          <a:prstGeom prst="rect">
            <a:avLst/>
          </a:prstGeom>
        </p:spPr>
      </p:pic>
      <p:pic>
        <p:nvPicPr>
          <p:cNvPr id="41" name="Picture 40">
            <a:extLst>
              <a:ext uri="{FF2B5EF4-FFF2-40B4-BE49-F238E27FC236}">
                <a16:creationId xmlns:a16="http://schemas.microsoft.com/office/drawing/2014/main" id="{92B8EF9A-97A0-1CCD-F5BD-507FA0D4CE75}"/>
              </a:ext>
            </a:extLst>
          </p:cNvPr>
          <p:cNvPicPr>
            <a:picLocks noChangeAspect="1"/>
          </p:cNvPicPr>
          <p:nvPr/>
        </p:nvPicPr>
        <p:blipFill>
          <a:blip r:embed="rId5" cstate="print">
            <a:extLst>
              <a:ext uri="{28A0092B-C50C-407E-A947-70E740481C1C}">
                <a14:useLocalDpi xmlns:a14="http://schemas.microsoft.com/office/drawing/2010/main" val="0"/>
              </a:ext>
            </a:extLst>
          </a:blip>
          <a:srcRect t="6206" b="5029"/>
          <a:stretch>
            <a:fillRect/>
          </a:stretch>
        </p:blipFill>
        <p:spPr>
          <a:xfrm>
            <a:off x="9579560" y="2501360"/>
            <a:ext cx="3225214" cy="1908608"/>
          </a:xfrm>
          <a:prstGeom prst="rect">
            <a:avLst/>
          </a:prstGeom>
        </p:spPr>
      </p:pic>
      <p:pic>
        <p:nvPicPr>
          <p:cNvPr id="43" name="Picture 42">
            <a:extLst>
              <a:ext uri="{FF2B5EF4-FFF2-40B4-BE49-F238E27FC236}">
                <a16:creationId xmlns:a16="http://schemas.microsoft.com/office/drawing/2014/main" id="{2B76B12D-D369-BFF0-E1F7-A2F67644CF03}"/>
              </a:ext>
            </a:extLst>
          </p:cNvPr>
          <p:cNvPicPr>
            <a:picLocks noChangeAspect="1"/>
          </p:cNvPicPr>
          <p:nvPr/>
        </p:nvPicPr>
        <p:blipFill>
          <a:blip r:embed="rId6" cstate="print">
            <a:extLst>
              <a:ext uri="{28A0092B-C50C-407E-A947-70E740481C1C}">
                <a14:useLocalDpi xmlns:a14="http://schemas.microsoft.com/office/drawing/2010/main" val="0"/>
              </a:ext>
            </a:extLst>
          </a:blip>
          <a:srcRect l="7881" t="11758" r="17474" b="22420"/>
          <a:stretch>
            <a:fillRect/>
          </a:stretch>
        </p:blipFill>
        <p:spPr>
          <a:xfrm>
            <a:off x="9548604" y="609185"/>
            <a:ext cx="3225213" cy="1895997"/>
          </a:xfrm>
          <a:prstGeom prst="rect">
            <a:avLst/>
          </a:prstGeom>
        </p:spPr>
      </p:pic>
      <p:sp>
        <p:nvSpPr>
          <p:cNvPr id="2" name="object 2"/>
          <p:cNvSpPr txBox="1"/>
          <p:nvPr/>
        </p:nvSpPr>
        <p:spPr>
          <a:xfrm>
            <a:off x="457245" y="388416"/>
            <a:ext cx="1638300" cy="113030"/>
          </a:xfrm>
          <a:prstGeom prst="rect">
            <a:avLst/>
          </a:prstGeom>
        </p:spPr>
        <p:txBody>
          <a:bodyPr vert="horz" wrap="square" lIns="0" tIns="0" rIns="0" bIns="0" rtlCol="0">
            <a:spAutoFit/>
          </a:bodyPr>
          <a:lstStyle/>
          <a:p>
            <a:pPr>
              <a:lnSpc>
                <a:spcPts val="880"/>
              </a:lnSpc>
              <a:tabLst>
                <a:tab pos="800735" algn="l"/>
              </a:tabLst>
            </a:pPr>
            <a:r>
              <a:rPr sz="800" b="1" spc="-10" dirty="0">
                <a:solidFill>
                  <a:srgbClr val="75797C"/>
                </a:solidFill>
                <a:latin typeface="Museo Sans 700"/>
                <a:cs typeface="Museo Sans 700"/>
              </a:rPr>
              <a:t>CONTENTS</a:t>
            </a:r>
            <a:r>
              <a:rPr sz="800" b="1" dirty="0">
                <a:solidFill>
                  <a:srgbClr val="75797C"/>
                </a:solidFill>
                <a:latin typeface="Museo Sans 700"/>
                <a:cs typeface="Museo Sans 700"/>
              </a:rPr>
              <a:t>	</a:t>
            </a:r>
            <a:r>
              <a:rPr sz="800" b="1" spc="-10" dirty="0">
                <a:solidFill>
                  <a:srgbClr val="75797C"/>
                </a:solidFill>
                <a:latin typeface="Museo Sans 700"/>
                <a:cs typeface="Museo Sans 700"/>
              </a:rPr>
              <a:t>INTRODUCTION</a:t>
            </a:r>
            <a:endParaRPr sz="800">
              <a:latin typeface="Museo Sans 700"/>
              <a:cs typeface="Museo Sans 700"/>
            </a:endParaRPr>
          </a:p>
        </p:txBody>
      </p:sp>
      <p:sp>
        <p:nvSpPr>
          <p:cNvPr id="3" name="object 3"/>
          <p:cNvSpPr txBox="1"/>
          <p:nvPr/>
        </p:nvSpPr>
        <p:spPr>
          <a:xfrm>
            <a:off x="3728257" y="388416"/>
            <a:ext cx="4557395" cy="113030"/>
          </a:xfrm>
          <a:prstGeom prst="rect">
            <a:avLst/>
          </a:prstGeom>
        </p:spPr>
        <p:txBody>
          <a:bodyPr vert="horz" wrap="square" lIns="0" tIns="0" rIns="0" bIns="0" rtlCol="0">
            <a:spAutoFit/>
          </a:bodyPr>
          <a:lstStyle/>
          <a:p>
            <a:pPr>
              <a:lnSpc>
                <a:spcPts val="880"/>
              </a:lnSpc>
              <a:tabLst>
                <a:tab pos="1334770" algn="l"/>
                <a:tab pos="1944370" algn="l"/>
                <a:tab pos="3075305" algn="l"/>
                <a:tab pos="4036695" algn="l"/>
              </a:tabLst>
            </a:pPr>
            <a:r>
              <a:rPr sz="800" b="1" dirty="0">
                <a:solidFill>
                  <a:srgbClr val="75797C"/>
                </a:solidFill>
                <a:latin typeface="Museo Sans 700"/>
                <a:cs typeface="Museo Sans 700"/>
              </a:rPr>
              <a:t>COMPANY</a:t>
            </a:r>
            <a:r>
              <a:rPr sz="800" b="1" spc="135" dirty="0">
                <a:solidFill>
                  <a:srgbClr val="75797C"/>
                </a:solidFill>
                <a:latin typeface="Museo Sans 700"/>
                <a:cs typeface="Museo Sans 700"/>
              </a:rPr>
              <a:t> </a:t>
            </a:r>
            <a:r>
              <a:rPr sz="800" b="1" spc="-10" dirty="0">
                <a:solidFill>
                  <a:srgbClr val="75797C"/>
                </a:solidFill>
                <a:latin typeface="Museo Sans 700"/>
                <a:cs typeface="Museo Sans 700"/>
              </a:rPr>
              <a:t>OVERVIEW</a:t>
            </a:r>
            <a:r>
              <a:rPr sz="800" b="1" dirty="0">
                <a:solidFill>
                  <a:srgbClr val="75797C"/>
                </a:solidFill>
                <a:latin typeface="Museo Sans 700"/>
                <a:cs typeface="Museo Sans 700"/>
              </a:rPr>
              <a:t>	</a:t>
            </a:r>
            <a:r>
              <a:rPr sz="800" b="1" spc="-10" dirty="0">
                <a:solidFill>
                  <a:srgbClr val="75797C"/>
                </a:solidFill>
                <a:latin typeface="Museo Sans 700"/>
                <a:cs typeface="Museo Sans 700"/>
              </a:rPr>
              <a:t>SOCIAL</a:t>
            </a:r>
            <a:r>
              <a:rPr sz="800" b="1" dirty="0">
                <a:solidFill>
                  <a:srgbClr val="75797C"/>
                </a:solidFill>
                <a:latin typeface="Museo Sans 700"/>
                <a:cs typeface="Museo Sans 700"/>
              </a:rPr>
              <a:t>	</a:t>
            </a:r>
            <a:r>
              <a:rPr sz="800" b="1" spc="-10" dirty="0">
                <a:solidFill>
                  <a:srgbClr val="75797C"/>
                </a:solidFill>
                <a:latin typeface="Museo Sans 700"/>
                <a:cs typeface="Museo Sans 700"/>
              </a:rPr>
              <a:t>ENVIRONMENTAL</a:t>
            </a:r>
            <a:r>
              <a:rPr sz="800" b="1" dirty="0">
                <a:solidFill>
                  <a:srgbClr val="75797C"/>
                </a:solidFill>
                <a:latin typeface="Museo Sans 700"/>
                <a:cs typeface="Museo Sans 700"/>
              </a:rPr>
              <a:t>	</a:t>
            </a:r>
            <a:r>
              <a:rPr sz="800" b="1" spc="-10" dirty="0">
                <a:solidFill>
                  <a:srgbClr val="75797C"/>
                </a:solidFill>
                <a:latin typeface="Museo Sans 700"/>
                <a:cs typeface="Museo Sans 700"/>
              </a:rPr>
              <a:t>GOVERNANCE</a:t>
            </a:r>
            <a:r>
              <a:rPr sz="800" b="1" dirty="0">
                <a:solidFill>
                  <a:srgbClr val="75797C"/>
                </a:solidFill>
                <a:latin typeface="Museo Sans 700"/>
                <a:cs typeface="Museo Sans 700"/>
              </a:rPr>
              <a:t>	</a:t>
            </a:r>
            <a:r>
              <a:rPr sz="800" b="1" spc="-10" dirty="0">
                <a:solidFill>
                  <a:srgbClr val="75797C"/>
                </a:solidFill>
                <a:latin typeface="Museo Sans 700"/>
                <a:cs typeface="Museo Sans 700"/>
              </a:rPr>
              <a:t>APPENDIX</a:t>
            </a:r>
            <a:endParaRPr sz="800">
              <a:latin typeface="Museo Sans 700"/>
              <a:cs typeface="Museo Sans 700"/>
            </a:endParaRPr>
          </a:p>
        </p:txBody>
      </p:sp>
      <p:sp>
        <p:nvSpPr>
          <p:cNvPr id="4" name="object 4"/>
          <p:cNvSpPr txBox="1"/>
          <p:nvPr/>
        </p:nvSpPr>
        <p:spPr>
          <a:xfrm>
            <a:off x="2323943" y="388416"/>
            <a:ext cx="1157605" cy="113030"/>
          </a:xfrm>
          <a:prstGeom prst="rect">
            <a:avLst/>
          </a:prstGeom>
        </p:spPr>
        <p:txBody>
          <a:bodyPr vert="horz" wrap="square" lIns="0" tIns="0" rIns="0" bIns="0" rtlCol="0">
            <a:spAutoFit/>
          </a:bodyPr>
          <a:lstStyle/>
          <a:p>
            <a:pPr>
              <a:lnSpc>
                <a:spcPts val="880"/>
              </a:lnSpc>
            </a:pPr>
            <a:r>
              <a:rPr sz="800" b="1" dirty="0">
                <a:solidFill>
                  <a:srgbClr val="75797C"/>
                </a:solidFill>
                <a:latin typeface="Museo Sans 700"/>
                <a:cs typeface="Museo Sans 700"/>
              </a:rPr>
              <a:t>REPORT</a:t>
            </a:r>
            <a:r>
              <a:rPr sz="800" b="1" spc="165" dirty="0">
                <a:solidFill>
                  <a:srgbClr val="75797C"/>
                </a:solidFill>
                <a:latin typeface="Museo Sans 700"/>
                <a:cs typeface="Museo Sans 700"/>
              </a:rPr>
              <a:t> </a:t>
            </a:r>
            <a:r>
              <a:rPr sz="800" b="1" spc="-10" dirty="0">
                <a:solidFill>
                  <a:srgbClr val="75797C"/>
                </a:solidFill>
                <a:latin typeface="Museo Sans 700"/>
                <a:cs typeface="Museo Sans 700"/>
              </a:rPr>
              <a:t>FOUNDATION</a:t>
            </a:r>
            <a:endParaRPr sz="800">
              <a:latin typeface="Museo Sans 700"/>
              <a:cs typeface="Museo Sans 700"/>
            </a:endParaRPr>
          </a:p>
        </p:txBody>
      </p:sp>
      <p:sp>
        <p:nvSpPr>
          <p:cNvPr id="5" name="object 5"/>
          <p:cNvSpPr/>
          <p:nvPr/>
        </p:nvSpPr>
        <p:spPr>
          <a:xfrm>
            <a:off x="0" y="0"/>
            <a:ext cx="2209800" cy="628650"/>
          </a:xfrm>
          <a:custGeom>
            <a:avLst/>
            <a:gdLst/>
            <a:ahLst/>
            <a:cxnLst/>
            <a:rect l="l" t="t" r="r" b="b"/>
            <a:pathLst>
              <a:path w="2209800" h="628650">
                <a:moveTo>
                  <a:pt x="0" y="628650"/>
                </a:moveTo>
                <a:lnTo>
                  <a:pt x="2209647" y="628650"/>
                </a:lnTo>
                <a:lnTo>
                  <a:pt x="2209647" y="0"/>
                </a:lnTo>
                <a:lnTo>
                  <a:pt x="0" y="0"/>
                </a:lnTo>
                <a:lnTo>
                  <a:pt x="0" y="628650"/>
                </a:lnTo>
                <a:close/>
              </a:path>
            </a:pathLst>
          </a:custGeom>
          <a:solidFill>
            <a:srgbClr val="003973"/>
          </a:solidFill>
        </p:spPr>
        <p:txBody>
          <a:bodyPr wrap="square" lIns="0" tIns="0" rIns="0" bIns="0" rtlCol="0"/>
          <a:lstStyle/>
          <a:p>
            <a:endParaRPr/>
          </a:p>
        </p:txBody>
      </p:sp>
      <p:sp>
        <p:nvSpPr>
          <p:cNvPr id="6" name="object 6"/>
          <p:cNvSpPr/>
          <p:nvPr/>
        </p:nvSpPr>
        <p:spPr>
          <a:xfrm>
            <a:off x="1055415" y="0"/>
            <a:ext cx="11746185" cy="628650"/>
          </a:xfrm>
          <a:custGeom>
            <a:avLst/>
            <a:gdLst/>
            <a:ahLst/>
            <a:cxnLst/>
            <a:rect l="l" t="t" r="r" b="b"/>
            <a:pathLst>
              <a:path w="9212580" h="628650">
                <a:moveTo>
                  <a:pt x="0" y="628650"/>
                </a:moveTo>
                <a:lnTo>
                  <a:pt x="9212580" y="628650"/>
                </a:lnTo>
                <a:lnTo>
                  <a:pt x="9212580" y="0"/>
                </a:lnTo>
                <a:lnTo>
                  <a:pt x="0" y="0"/>
                </a:lnTo>
                <a:lnTo>
                  <a:pt x="0" y="628650"/>
                </a:lnTo>
                <a:close/>
              </a:path>
            </a:pathLst>
          </a:custGeom>
          <a:solidFill>
            <a:srgbClr val="003C71"/>
          </a:solidFill>
        </p:spPr>
        <p:txBody>
          <a:bodyPr wrap="square" lIns="0" tIns="0" rIns="0" bIns="0" rtlCol="0"/>
          <a:lstStyle/>
          <a:p>
            <a:endParaRPr/>
          </a:p>
        </p:txBody>
      </p:sp>
      <p:sp>
        <p:nvSpPr>
          <p:cNvPr id="8" name="object 8" descr="$PPTXTitle"/>
          <p:cNvSpPr txBox="1">
            <a:spLocks noGrp="1"/>
          </p:cNvSpPr>
          <p:nvPr>
            <p:ph type="title"/>
          </p:nvPr>
        </p:nvSpPr>
        <p:spPr>
          <a:xfrm>
            <a:off x="444545" y="358367"/>
            <a:ext cx="598170" cy="147320"/>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Museo Sans 700"/>
                <a:cs typeface="Museo Sans 700"/>
              </a:rPr>
              <a:t>CONTENTS</a:t>
            </a:r>
            <a:endParaRPr sz="800" dirty="0">
              <a:latin typeface="Museo Sans 700"/>
              <a:cs typeface="Museo Sans 700"/>
            </a:endParaRPr>
          </a:p>
        </p:txBody>
      </p:sp>
      <p:sp>
        <p:nvSpPr>
          <p:cNvPr id="22" name="object 22"/>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656840"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a:t>
            </a:r>
            <a:r>
              <a:rPr lang="en-US" dirty="0">
                <a:solidFill>
                  <a:srgbClr val="FFFFFF"/>
                </a:solidFill>
              </a:rPr>
              <a:t>5</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3</a:t>
            </a:fld>
            <a:endParaRPr sz="850" dirty="0">
              <a:latin typeface="Museo Sans 700"/>
              <a:cs typeface="Museo Sans 700"/>
            </a:endParaRPr>
          </a:p>
        </p:txBody>
      </p:sp>
      <p:sp>
        <p:nvSpPr>
          <p:cNvPr id="9" name="object 9"/>
          <p:cNvSpPr txBox="1"/>
          <p:nvPr/>
        </p:nvSpPr>
        <p:spPr>
          <a:xfrm>
            <a:off x="1193336" y="0"/>
            <a:ext cx="1379855" cy="628650"/>
          </a:xfrm>
          <a:prstGeom prst="rect">
            <a:avLst/>
          </a:prstGeom>
          <a:solidFill>
            <a:srgbClr val="E57200"/>
          </a:solidFill>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spcBef>
                <a:spcPts val="220"/>
              </a:spcBef>
            </a:pPr>
            <a:endParaRPr sz="800" dirty="0">
              <a:latin typeface="Times New Roman"/>
              <a:cs typeface="Times New Roman"/>
            </a:endParaRPr>
          </a:p>
          <a:p>
            <a:pPr marL="113664">
              <a:lnSpc>
                <a:spcPct val="100000"/>
              </a:lnSpc>
            </a:pPr>
            <a:r>
              <a:rPr sz="800" b="1" dirty="0">
                <a:solidFill>
                  <a:srgbClr val="FFFFFF"/>
                </a:solidFill>
                <a:latin typeface="Museo Sans 700"/>
                <a:cs typeface="Museo Sans 700"/>
              </a:rPr>
              <a:t>REPORT</a:t>
            </a:r>
            <a:r>
              <a:rPr sz="800" b="1" spc="145" dirty="0">
                <a:solidFill>
                  <a:srgbClr val="FFFFFF"/>
                </a:solidFill>
                <a:latin typeface="Museo Sans 700"/>
                <a:cs typeface="Museo Sans 700"/>
              </a:rPr>
              <a:t> </a:t>
            </a:r>
            <a:r>
              <a:rPr sz="800" b="1" spc="-10" dirty="0">
                <a:solidFill>
                  <a:srgbClr val="FFFFFF"/>
                </a:solidFill>
                <a:latin typeface="Museo Sans 700"/>
                <a:cs typeface="Museo Sans 700"/>
              </a:rPr>
              <a:t>FOUNDATION</a:t>
            </a:r>
            <a:endParaRPr sz="800" dirty="0">
              <a:latin typeface="Museo Sans 700"/>
              <a:cs typeface="Museo Sans 700"/>
            </a:endParaRPr>
          </a:p>
        </p:txBody>
      </p:sp>
      <p:sp>
        <p:nvSpPr>
          <p:cNvPr id="13" name="object 13"/>
          <p:cNvSpPr txBox="1"/>
          <p:nvPr/>
        </p:nvSpPr>
        <p:spPr>
          <a:xfrm>
            <a:off x="4003023" y="376963"/>
            <a:ext cx="1483377" cy="135935"/>
          </a:xfrm>
          <a:prstGeom prst="rect">
            <a:avLst/>
          </a:prstGeom>
        </p:spPr>
        <p:txBody>
          <a:bodyPr vert="horz" wrap="square" lIns="0" tIns="12700" rIns="0" bIns="0" rtlCol="0">
            <a:spAutoFit/>
          </a:bodyPr>
          <a:lstStyle/>
          <a:p>
            <a:pPr marL="12700">
              <a:lnSpc>
                <a:spcPct val="100000"/>
              </a:lnSpc>
              <a:spcBef>
                <a:spcPts val="100"/>
              </a:spcBef>
            </a:pPr>
            <a:r>
              <a:rPr lang="en-US" sz="800" b="1" spc="-10" dirty="0">
                <a:solidFill>
                  <a:srgbClr val="FFFFFF"/>
                </a:solidFill>
                <a:latin typeface="Museo Sans 700"/>
                <a:cs typeface="Museo Sans 700"/>
              </a:rPr>
              <a:t>PERFORMANCE DATA</a:t>
            </a:r>
            <a:endParaRPr sz="800" dirty="0">
              <a:latin typeface="Museo Sans 700"/>
              <a:cs typeface="Museo Sans 700"/>
            </a:endParaRPr>
          </a:p>
        </p:txBody>
      </p:sp>
      <p:sp>
        <p:nvSpPr>
          <p:cNvPr id="14" name="object 14"/>
          <p:cNvSpPr txBox="1"/>
          <p:nvPr/>
        </p:nvSpPr>
        <p:spPr>
          <a:xfrm>
            <a:off x="2695207" y="380387"/>
            <a:ext cx="1132205" cy="147320"/>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FFFFFF"/>
                </a:solidFill>
                <a:latin typeface="Museo Sans 700"/>
                <a:cs typeface="Museo Sans 700"/>
              </a:rPr>
              <a:t>COMPANY</a:t>
            </a:r>
            <a:r>
              <a:rPr sz="800" b="1" spc="135" dirty="0">
                <a:solidFill>
                  <a:srgbClr val="FFFFFF"/>
                </a:solidFill>
                <a:latin typeface="Museo Sans 700"/>
                <a:cs typeface="Museo Sans 700"/>
              </a:rPr>
              <a:t> </a:t>
            </a:r>
            <a:r>
              <a:rPr sz="800" b="1" spc="-10" dirty="0">
                <a:solidFill>
                  <a:srgbClr val="FFFFFF"/>
                </a:solidFill>
                <a:latin typeface="Museo Sans 700"/>
                <a:cs typeface="Museo Sans 700"/>
              </a:rPr>
              <a:t>OVERVIEW</a:t>
            </a:r>
            <a:endParaRPr sz="800" dirty="0">
              <a:latin typeface="Museo Sans 700"/>
              <a:cs typeface="Museo Sans 700"/>
            </a:endParaRPr>
          </a:p>
        </p:txBody>
      </p:sp>
      <p:sp>
        <p:nvSpPr>
          <p:cNvPr id="15" name="object 15"/>
          <p:cNvSpPr/>
          <p:nvPr/>
        </p:nvSpPr>
        <p:spPr>
          <a:xfrm>
            <a:off x="0" y="4400550"/>
            <a:ext cx="12801600" cy="3371850"/>
          </a:xfrm>
          <a:custGeom>
            <a:avLst/>
            <a:gdLst/>
            <a:ahLst/>
            <a:cxnLst/>
            <a:rect l="l" t="t" r="r" b="b"/>
            <a:pathLst>
              <a:path w="12801600" h="3371850">
                <a:moveTo>
                  <a:pt x="12801600" y="0"/>
                </a:moveTo>
                <a:lnTo>
                  <a:pt x="0" y="0"/>
                </a:lnTo>
                <a:lnTo>
                  <a:pt x="0" y="3371850"/>
                </a:lnTo>
                <a:lnTo>
                  <a:pt x="12801600" y="3371850"/>
                </a:lnTo>
                <a:lnTo>
                  <a:pt x="12801600" y="0"/>
                </a:lnTo>
                <a:close/>
              </a:path>
            </a:pathLst>
          </a:custGeom>
          <a:solidFill>
            <a:schemeClr val="tx1"/>
          </a:solidFill>
        </p:spPr>
        <p:txBody>
          <a:bodyPr wrap="square" lIns="0" tIns="0" rIns="0" bIns="0" rtlCol="0"/>
          <a:lstStyle/>
          <a:p>
            <a:endParaRPr/>
          </a:p>
        </p:txBody>
      </p:sp>
      <p:sp>
        <p:nvSpPr>
          <p:cNvPr id="16" name="object 16"/>
          <p:cNvSpPr txBox="1"/>
          <p:nvPr/>
        </p:nvSpPr>
        <p:spPr>
          <a:xfrm>
            <a:off x="444500" y="4654550"/>
            <a:ext cx="8260080" cy="939800"/>
          </a:xfrm>
          <a:prstGeom prst="rect">
            <a:avLst/>
          </a:prstGeom>
        </p:spPr>
        <p:txBody>
          <a:bodyPr vert="horz" wrap="square" lIns="0" tIns="12700" rIns="0" bIns="0" rtlCol="0">
            <a:spAutoFit/>
          </a:bodyPr>
          <a:lstStyle/>
          <a:p>
            <a:pPr marL="12700">
              <a:lnSpc>
                <a:spcPct val="100000"/>
              </a:lnSpc>
              <a:spcBef>
                <a:spcPts val="100"/>
              </a:spcBef>
            </a:pPr>
            <a:r>
              <a:rPr lang="en-US" sz="6000" b="1" dirty="0">
                <a:solidFill>
                  <a:srgbClr val="FFFFFF"/>
                </a:solidFill>
                <a:latin typeface="Museo Sans 700"/>
                <a:cs typeface="Museo Sans 700"/>
              </a:rPr>
              <a:t>Report Foundation</a:t>
            </a:r>
            <a:endParaRPr sz="6000" dirty="0">
              <a:latin typeface="Museo Sans 700"/>
              <a:cs typeface="Museo Sans 700"/>
            </a:endParaRPr>
          </a:p>
        </p:txBody>
      </p:sp>
      <p:sp>
        <p:nvSpPr>
          <p:cNvPr id="21" name="object 21"/>
          <p:cNvSpPr txBox="1"/>
          <p:nvPr/>
        </p:nvSpPr>
        <p:spPr>
          <a:xfrm>
            <a:off x="9638183" y="7389279"/>
            <a:ext cx="2706370" cy="120650"/>
          </a:xfrm>
          <a:prstGeom prst="rect">
            <a:avLst/>
          </a:prstGeom>
        </p:spPr>
        <p:txBody>
          <a:bodyPr vert="horz" wrap="square" lIns="0" tIns="0" rIns="0" bIns="0" rtlCol="0">
            <a:spAutoFit/>
          </a:bodyPr>
          <a:lstStyle/>
          <a:p>
            <a:pPr>
              <a:lnSpc>
                <a:spcPts val="935"/>
              </a:lnSpc>
              <a:tabLst>
                <a:tab pos="2644140" algn="l"/>
              </a:tabLst>
            </a:pPr>
            <a:r>
              <a:rPr sz="750" b="0" dirty="0">
                <a:solidFill>
                  <a:srgbClr val="51555A"/>
                </a:solidFill>
                <a:latin typeface="Museo Sans 300"/>
                <a:cs typeface="Museo Sans 300"/>
              </a:rPr>
              <a:t>CTS</a:t>
            </a:r>
            <a:r>
              <a:rPr sz="750" b="0" spc="114" dirty="0">
                <a:solidFill>
                  <a:srgbClr val="51555A"/>
                </a:solidFill>
                <a:latin typeface="Museo Sans 300"/>
                <a:cs typeface="Museo Sans 300"/>
              </a:rPr>
              <a:t> </a:t>
            </a:r>
            <a:r>
              <a:rPr sz="750" b="0" dirty="0">
                <a:solidFill>
                  <a:srgbClr val="51555A"/>
                </a:solidFill>
                <a:latin typeface="Museo Sans 300"/>
                <a:cs typeface="Museo Sans 300"/>
              </a:rPr>
              <a:t>CORPORATION</a:t>
            </a:r>
            <a:r>
              <a:rPr sz="750" b="0" spc="120" dirty="0">
                <a:solidFill>
                  <a:srgbClr val="51555A"/>
                </a:solidFill>
                <a:latin typeface="Museo Sans 300"/>
                <a:cs typeface="Museo Sans 300"/>
              </a:rPr>
              <a:t> </a:t>
            </a:r>
            <a:r>
              <a:rPr sz="750" b="0" dirty="0">
                <a:solidFill>
                  <a:srgbClr val="51555A"/>
                </a:solidFill>
                <a:latin typeface="Museo Sans 300"/>
                <a:cs typeface="Museo Sans 300"/>
              </a:rPr>
              <a:t>2024</a:t>
            </a:r>
            <a:r>
              <a:rPr sz="750" b="0" spc="114" dirty="0">
                <a:solidFill>
                  <a:srgbClr val="51555A"/>
                </a:solidFill>
                <a:latin typeface="Museo Sans 300"/>
                <a:cs typeface="Museo Sans 300"/>
              </a:rPr>
              <a:t> </a:t>
            </a:r>
            <a:r>
              <a:rPr sz="750" b="0" dirty="0">
                <a:solidFill>
                  <a:srgbClr val="51555A"/>
                </a:solidFill>
                <a:latin typeface="Museo Sans 300"/>
                <a:cs typeface="Museo Sans 300"/>
              </a:rPr>
              <a:t>SUSTAINABILITY</a:t>
            </a:r>
            <a:r>
              <a:rPr sz="750" b="0" spc="120" dirty="0">
                <a:solidFill>
                  <a:srgbClr val="51555A"/>
                </a:solidFill>
                <a:latin typeface="Museo Sans 300"/>
                <a:cs typeface="Museo Sans 300"/>
              </a:rPr>
              <a:t> </a:t>
            </a:r>
            <a:r>
              <a:rPr sz="750" b="0" spc="-10" dirty="0">
                <a:solidFill>
                  <a:srgbClr val="51555A"/>
                </a:solidFill>
                <a:latin typeface="Museo Sans 300"/>
                <a:cs typeface="Museo Sans 300"/>
              </a:rPr>
              <a:t>REPORT</a:t>
            </a:r>
            <a:r>
              <a:rPr sz="750" b="0" dirty="0">
                <a:solidFill>
                  <a:srgbClr val="51555A"/>
                </a:solidFill>
                <a:latin typeface="Museo Sans 300"/>
                <a:cs typeface="Museo Sans 300"/>
              </a:rPr>
              <a:t>	</a:t>
            </a:r>
            <a:r>
              <a:rPr sz="850" b="1" spc="-50" dirty="0">
                <a:solidFill>
                  <a:srgbClr val="003973"/>
                </a:solidFill>
                <a:latin typeface="Museo Sans 700"/>
                <a:cs typeface="Museo Sans 700"/>
              </a:rPr>
              <a:t>5</a:t>
            </a:r>
            <a:endParaRPr sz="850" dirty="0">
              <a:latin typeface="Museo Sans 700"/>
              <a:cs typeface="Museo Sans 700"/>
            </a:endParaRPr>
          </a:p>
        </p:txBody>
      </p:sp>
    </p:spTree>
  </p:cSld>
  <p:clrMapOvr>
    <a:masterClrMapping/>
  </p:clrMapOvr>
  <p:transition>
    <p:cover dir="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6" name="object 16"/>
          <p:cNvSpPr txBox="1"/>
          <p:nvPr/>
        </p:nvSpPr>
        <p:spPr>
          <a:xfrm>
            <a:off x="444500" y="920750"/>
            <a:ext cx="5764530" cy="1155255"/>
          </a:xfrm>
          <a:prstGeom prst="rect">
            <a:avLst/>
          </a:prstGeom>
        </p:spPr>
        <p:txBody>
          <a:bodyPr vert="horz" wrap="square" lIns="0" tIns="12700" rIns="0" bIns="0" rtlCol="0">
            <a:normAutofit/>
          </a:bodyPr>
          <a:lstStyle/>
          <a:p>
            <a:pPr marL="12700">
              <a:lnSpc>
                <a:spcPct val="100000"/>
              </a:lnSpc>
              <a:spcBef>
                <a:spcPts val="100"/>
              </a:spcBef>
            </a:pPr>
            <a:r>
              <a:rPr sz="3000" dirty="0">
                <a:solidFill>
                  <a:srgbClr val="003C71"/>
                </a:solidFill>
                <a:latin typeface="Museo Sans 500"/>
                <a:cs typeface="Museo Sans 500"/>
              </a:rPr>
              <a:t>Sustainability</a:t>
            </a:r>
            <a:r>
              <a:rPr sz="3000" spc="-140" dirty="0">
                <a:solidFill>
                  <a:srgbClr val="003C71"/>
                </a:solidFill>
                <a:latin typeface="Museo Sans 500"/>
                <a:cs typeface="Museo Sans 500"/>
              </a:rPr>
              <a:t> </a:t>
            </a:r>
            <a:r>
              <a:rPr sz="3000" dirty="0">
                <a:solidFill>
                  <a:srgbClr val="003C71"/>
                </a:solidFill>
                <a:latin typeface="Museo Sans 500"/>
                <a:cs typeface="Museo Sans 500"/>
              </a:rPr>
              <a:t>Report</a:t>
            </a:r>
            <a:r>
              <a:rPr sz="3000" spc="-140" dirty="0">
                <a:solidFill>
                  <a:srgbClr val="003C71"/>
                </a:solidFill>
                <a:latin typeface="Museo Sans 500"/>
                <a:cs typeface="Museo Sans 500"/>
              </a:rPr>
              <a:t> </a:t>
            </a:r>
            <a:r>
              <a:rPr sz="3000" spc="-10" dirty="0">
                <a:solidFill>
                  <a:srgbClr val="003C71"/>
                </a:solidFill>
                <a:latin typeface="Museo Sans 500"/>
                <a:cs typeface="Museo Sans 500"/>
              </a:rPr>
              <a:t>Foundation</a:t>
            </a:r>
            <a:endParaRPr sz="3000" dirty="0">
              <a:solidFill>
                <a:srgbClr val="003C71"/>
              </a:solidFill>
              <a:latin typeface="Museo Sans 500"/>
              <a:cs typeface="Museo Sans 500"/>
            </a:endParaRPr>
          </a:p>
          <a:p>
            <a:pPr marL="12700">
              <a:lnSpc>
                <a:spcPct val="100000"/>
              </a:lnSpc>
              <a:spcBef>
                <a:spcPts val="2660"/>
              </a:spcBef>
            </a:pPr>
            <a:r>
              <a:rPr sz="1350" b="1" dirty="0">
                <a:solidFill>
                  <a:srgbClr val="003C71"/>
                </a:solidFill>
                <a:latin typeface="Museo Sans 700"/>
                <a:cs typeface="Museo Sans 700"/>
              </a:rPr>
              <a:t>Governance</a:t>
            </a:r>
            <a:r>
              <a:rPr sz="1350" b="1" spc="-40" dirty="0">
                <a:solidFill>
                  <a:srgbClr val="003C71"/>
                </a:solidFill>
                <a:latin typeface="Museo Sans 700"/>
                <a:cs typeface="Museo Sans 700"/>
              </a:rPr>
              <a:t> </a:t>
            </a:r>
            <a:r>
              <a:rPr sz="1350" b="1" dirty="0">
                <a:solidFill>
                  <a:srgbClr val="003C71"/>
                </a:solidFill>
                <a:latin typeface="Museo Sans 700"/>
                <a:cs typeface="Museo Sans 700"/>
              </a:rPr>
              <a:t>&amp;</a:t>
            </a:r>
            <a:r>
              <a:rPr sz="1350" b="1" spc="-40" dirty="0">
                <a:solidFill>
                  <a:srgbClr val="003C71"/>
                </a:solidFill>
                <a:latin typeface="Museo Sans 700"/>
                <a:cs typeface="Museo Sans 700"/>
              </a:rPr>
              <a:t> </a:t>
            </a:r>
            <a:r>
              <a:rPr sz="1350" b="1" spc="-10" dirty="0">
                <a:solidFill>
                  <a:srgbClr val="003C71"/>
                </a:solidFill>
                <a:latin typeface="Museo Sans 700"/>
                <a:cs typeface="Museo Sans 700"/>
              </a:rPr>
              <a:t>Oversight</a:t>
            </a:r>
            <a:endParaRPr sz="1350" dirty="0">
              <a:solidFill>
                <a:srgbClr val="003C71"/>
              </a:solidFill>
              <a:latin typeface="Museo Sans 700"/>
              <a:cs typeface="Museo Sans 700"/>
            </a:endParaRPr>
          </a:p>
        </p:txBody>
      </p:sp>
      <p:sp>
        <p:nvSpPr>
          <p:cNvPr id="17" name="object 17"/>
          <p:cNvSpPr/>
          <p:nvPr/>
        </p:nvSpPr>
        <p:spPr>
          <a:xfrm>
            <a:off x="457200" y="2000250"/>
            <a:ext cx="5800725" cy="0"/>
          </a:xfrm>
          <a:custGeom>
            <a:avLst/>
            <a:gdLst/>
            <a:ahLst/>
            <a:cxnLst/>
            <a:rect l="l" t="t" r="r" b="b"/>
            <a:pathLst>
              <a:path w="5800725">
                <a:moveTo>
                  <a:pt x="0" y="0"/>
                </a:moveTo>
                <a:lnTo>
                  <a:pt x="5800725" y="0"/>
                </a:lnTo>
              </a:path>
            </a:pathLst>
          </a:custGeom>
          <a:ln w="9525">
            <a:solidFill>
              <a:srgbClr val="003973"/>
            </a:solidFill>
          </a:ln>
        </p:spPr>
        <p:txBody>
          <a:bodyPr wrap="square" lIns="0" tIns="0" rIns="0" bIns="0" rtlCol="0"/>
          <a:lstStyle/>
          <a:p>
            <a:endParaRPr/>
          </a:p>
        </p:txBody>
      </p:sp>
      <p:sp>
        <p:nvSpPr>
          <p:cNvPr id="18" name="object 18"/>
          <p:cNvSpPr/>
          <p:nvPr/>
        </p:nvSpPr>
        <p:spPr>
          <a:xfrm>
            <a:off x="457200" y="2990850"/>
            <a:ext cx="5800725" cy="0"/>
          </a:xfrm>
          <a:custGeom>
            <a:avLst/>
            <a:gdLst/>
            <a:ahLst/>
            <a:cxnLst/>
            <a:rect l="l" t="t" r="r" b="b"/>
            <a:pathLst>
              <a:path w="5800725">
                <a:moveTo>
                  <a:pt x="0" y="0"/>
                </a:moveTo>
                <a:lnTo>
                  <a:pt x="5800725" y="0"/>
                </a:lnTo>
              </a:path>
            </a:pathLst>
          </a:custGeom>
          <a:ln w="9525">
            <a:solidFill>
              <a:srgbClr val="003973"/>
            </a:solidFill>
          </a:ln>
        </p:spPr>
        <p:txBody>
          <a:bodyPr wrap="square" lIns="0" tIns="0" rIns="0" bIns="0" rtlCol="0"/>
          <a:lstStyle/>
          <a:p>
            <a:endParaRPr/>
          </a:p>
        </p:txBody>
      </p:sp>
      <p:sp>
        <p:nvSpPr>
          <p:cNvPr id="19" name="object 19"/>
          <p:cNvSpPr/>
          <p:nvPr/>
        </p:nvSpPr>
        <p:spPr>
          <a:xfrm>
            <a:off x="457200" y="5084763"/>
            <a:ext cx="5800725" cy="0"/>
          </a:xfrm>
          <a:custGeom>
            <a:avLst/>
            <a:gdLst/>
            <a:ahLst/>
            <a:cxnLst/>
            <a:rect l="l" t="t" r="r" b="b"/>
            <a:pathLst>
              <a:path w="5800725">
                <a:moveTo>
                  <a:pt x="0" y="0"/>
                </a:moveTo>
                <a:lnTo>
                  <a:pt x="5800725" y="0"/>
                </a:lnTo>
              </a:path>
            </a:pathLst>
          </a:custGeom>
          <a:ln w="9525">
            <a:solidFill>
              <a:srgbClr val="003973"/>
            </a:solidFill>
          </a:ln>
        </p:spPr>
        <p:txBody>
          <a:bodyPr wrap="square" lIns="0" tIns="0" rIns="0" bIns="0" rtlCol="0"/>
          <a:lstStyle/>
          <a:p>
            <a:endParaRPr/>
          </a:p>
        </p:txBody>
      </p:sp>
      <p:sp>
        <p:nvSpPr>
          <p:cNvPr id="20" name="object 20"/>
          <p:cNvSpPr/>
          <p:nvPr/>
        </p:nvSpPr>
        <p:spPr>
          <a:xfrm>
            <a:off x="457200" y="6400800"/>
            <a:ext cx="5800725" cy="0"/>
          </a:xfrm>
          <a:custGeom>
            <a:avLst/>
            <a:gdLst/>
            <a:ahLst/>
            <a:cxnLst/>
            <a:rect l="l" t="t" r="r" b="b"/>
            <a:pathLst>
              <a:path w="5800725">
                <a:moveTo>
                  <a:pt x="0" y="0"/>
                </a:moveTo>
                <a:lnTo>
                  <a:pt x="5800725" y="0"/>
                </a:lnTo>
              </a:path>
            </a:pathLst>
          </a:custGeom>
          <a:ln w="9525">
            <a:solidFill>
              <a:srgbClr val="003973"/>
            </a:solidFill>
          </a:ln>
        </p:spPr>
        <p:txBody>
          <a:bodyPr wrap="square" lIns="0" tIns="0" rIns="0" bIns="0" rtlCol="0"/>
          <a:lstStyle/>
          <a:p>
            <a:endParaRPr/>
          </a:p>
        </p:txBody>
      </p:sp>
      <p:sp>
        <p:nvSpPr>
          <p:cNvPr id="21" name="object 21"/>
          <p:cNvSpPr txBox="1"/>
          <p:nvPr/>
        </p:nvSpPr>
        <p:spPr>
          <a:xfrm>
            <a:off x="444500" y="2103437"/>
            <a:ext cx="5730875" cy="406400"/>
          </a:xfrm>
          <a:prstGeom prst="rect">
            <a:avLst/>
          </a:prstGeom>
        </p:spPr>
        <p:txBody>
          <a:bodyPr vert="horz" wrap="square" lIns="0" tIns="12700" rIns="0" bIns="0" rtlCol="0">
            <a:spAutoFit/>
          </a:bodyPr>
          <a:lstStyle/>
          <a:p>
            <a:pPr marL="12700" marR="5080">
              <a:lnSpc>
                <a:spcPct val="125000"/>
              </a:lnSpc>
              <a:spcBef>
                <a:spcPts val="100"/>
              </a:spcBef>
            </a:pPr>
            <a:r>
              <a:rPr sz="1000" b="0" dirty="0">
                <a:solidFill>
                  <a:srgbClr val="51555A"/>
                </a:solidFill>
                <a:latin typeface="Museo Sans 300"/>
                <a:cs typeface="Museo Sans 300"/>
              </a:rPr>
              <a:t>The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Nominating,</a:t>
            </a:r>
            <a:r>
              <a:rPr sz="1000" b="0" spc="-15" dirty="0">
                <a:solidFill>
                  <a:srgbClr val="51555A"/>
                </a:solidFill>
                <a:latin typeface="Museo Sans 300"/>
                <a:cs typeface="Museo Sans 300"/>
              </a:rPr>
              <a:t> </a:t>
            </a:r>
            <a:r>
              <a:rPr sz="1000" b="0" dirty="0">
                <a:solidFill>
                  <a:srgbClr val="51555A"/>
                </a:solidFill>
                <a:latin typeface="Museo Sans 300"/>
                <a:cs typeface="Museo Sans 300"/>
              </a:rPr>
              <a:t>Governance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Sustainability</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Committee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CTS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Board</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Directors</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provides </a:t>
            </a:r>
            <a:r>
              <a:rPr sz="1000" b="0" dirty="0">
                <a:solidFill>
                  <a:srgbClr val="51555A"/>
                </a:solidFill>
                <a:latin typeface="Museo Sans 300"/>
                <a:cs typeface="Museo Sans 300"/>
              </a:rPr>
              <a:t>oversight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environmental,</a:t>
            </a:r>
            <a:r>
              <a:rPr sz="1000" b="0" spc="-20" dirty="0">
                <a:solidFill>
                  <a:srgbClr val="51555A"/>
                </a:solidFill>
                <a:latin typeface="Museo Sans 300"/>
                <a:cs typeface="Museo Sans 300"/>
              </a:rPr>
              <a:t> </a:t>
            </a:r>
            <a:r>
              <a:rPr sz="1000" b="0" dirty="0">
                <a:solidFill>
                  <a:srgbClr val="51555A"/>
                </a:solidFill>
                <a:latin typeface="Museo Sans 300"/>
                <a:cs typeface="Museo Sans 300"/>
              </a:rPr>
              <a:t>social,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20" dirty="0">
                <a:solidFill>
                  <a:srgbClr val="51555A"/>
                </a:solidFill>
                <a:latin typeface="Museo Sans 300"/>
                <a:cs typeface="Museo Sans 300"/>
              </a:rPr>
              <a:t> </a:t>
            </a:r>
            <a:r>
              <a:rPr sz="1000" b="0" dirty="0">
                <a:solidFill>
                  <a:srgbClr val="51555A"/>
                </a:solidFill>
                <a:latin typeface="Museo Sans 300"/>
                <a:cs typeface="Museo Sans 300"/>
              </a:rPr>
              <a:t>governance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policies</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initiatives.</a:t>
            </a:r>
            <a:endParaRPr sz="1000">
              <a:latin typeface="Museo Sans 300"/>
              <a:cs typeface="Museo Sans 300"/>
            </a:endParaRPr>
          </a:p>
        </p:txBody>
      </p:sp>
      <p:sp>
        <p:nvSpPr>
          <p:cNvPr id="22" name="object 22"/>
          <p:cNvSpPr txBox="1"/>
          <p:nvPr/>
        </p:nvSpPr>
        <p:spPr>
          <a:xfrm>
            <a:off x="444500" y="2706687"/>
            <a:ext cx="2412365" cy="220573"/>
          </a:xfrm>
          <a:prstGeom prst="rect">
            <a:avLst/>
          </a:prstGeom>
        </p:spPr>
        <p:txBody>
          <a:bodyPr vert="horz" wrap="square" lIns="0" tIns="12700" rIns="0" bIns="0" rtlCol="0">
            <a:spAutoFit/>
          </a:bodyPr>
          <a:lstStyle/>
          <a:p>
            <a:pPr marL="12700">
              <a:lnSpc>
                <a:spcPct val="100000"/>
              </a:lnSpc>
              <a:spcBef>
                <a:spcPts val="100"/>
              </a:spcBef>
            </a:pPr>
            <a:r>
              <a:rPr sz="1350" b="1" dirty="0">
                <a:solidFill>
                  <a:srgbClr val="003C71"/>
                </a:solidFill>
                <a:latin typeface="Museo Sans 700"/>
                <a:cs typeface="Museo Sans 700"/>
              </a:rPr>
              <a:t>CTS</a:t>
            </a:r>
            <a:r>
              <a:rPr sz="1350" b="1" spc="25" dirty="0">
                <a:solidFill>
                  <a:srgbClr val="003C71"/>
                </a:solidFill>
                <a:latin typeface="Museo Sans 700"/>
                <a:cs typeface="Museo Sans 700"/>
              </a:rPr>
              <a:t> </a:t>
            </a:r>
            <a:r>
              <a:rPr sz="1350" b="1" spc="-10" dirty="0">
                <a:solidFill>
                  <a:srgbClr val="003C71"/>
                </a:solidFill>
                <a:latin typeface="Museo Sans 700"/>
                <a:cs typeface="Museo Sans 700"/>
              </a:rPr>
              <a:t>Sustainability</a:t>
            </a:r>
            <a:r>
              <a:rPr sz="1350" b="1" spc="30" dirty="0">
                <a:solidFill>
                  <a:srgbClr val="003C71"/>
                </a:solidFill>
                <a:latin typeface="Museo Sans 700"/>
                <a:cs typeface="Museo Sans 700"/>
              </a:rPr>
              <a:t> </a:t>
            </a:r>
            <a:r>
              <a:rPr sz="1350" b="1" spc="-10" dirty="0">
                <a:solidFill>
                  <a:srgbClr val="003C71"/>
                </a:solidFill>
                <a:latin typeface="Museo Sans 700"/>
                <a:cs typeface="Museo Sans 700"/>
              </a:rPr>
              <a:t>Committee</a:t>
            </a:r>
            <a:endParaRPr sz="1350" dirty="0">
              <a:solidFill>
                <a:srgbClr val="003C71"/>
              </a:solidFill>
              <a:latin typeface="Museo Sans 700"/>
              <a:cs typeface="Museo Sans 700"/>
            </a:endParaRPr>
          </a:p>
        </p:txBody>
      </p:sp>
      <p:sp>
        <p:nvSpPr>
          <p:cNvPr id="23" name="object 23"/>
          <p:cNvSpPr txBox="1"/>
          <p:nvPr/>
        </p:nvSpPr>
        <p:spPr>
          <a:xfrm>
            <a:off x="444500" y="3094037"/>
            <a:ext cx="5608955" cy="596900"/>
          </a:xfrm>
          <a:prstGeom prst="rect">
            <a:avLst/>
          </a:prstGeom>
        </p:spPr>
        <p:txBody>
          <a:bodyPr vert="horz" wrap="square" lIns="0" tIns="12700" rIns="0" bIns="0" rtlCol="0">
            <a:spAutoFit/>
          </a:bodyPr>
          <a:lstStyle/>
          <a:p>
            <a:pPr marL="12700" marR="5080">
              <a:lnSpc>
                <a:spcPct val="125000"/>
              </a:lnSpc>
              <a:spcBef>
                <a:spcPts val="100"/>
              </a:spcBef>
            </a:pPr>
            <a:r>
              <a:rPr sz="1000" b="0" dirty="0">
                <a:solidFill>
                  <a:srgbClr val="51555A"/>
                </a:solidFill>
                <a:latin typeface="Museo Sans 300"/>
                <a:cs typeface="Museo Sans 300"/>
              </a:rPr>
              <a:t>Our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Sustainability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Committee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comprised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cross-</a:t>
            </a:r>
            <a:r>
              <a:rPr sz="1000" b="0" dirty="0">
                <a:solidFill>
                  <a:srgbClr val="51555A"/>
                </a:solidFill>
                <a:latin typeface="Museo Sans 300"/>
                <a:cs typeface="Museo Sans 300"/>
              </a:rPr>
              <a:t>functional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diverse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team</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employees, </a:t>
            </a:r>
            <a:r>
              <a:rPr sz="1000" b="0" dirty="0">
                <a:solidFill>
                  <a:srgbClr val="51555A"/>
                </a:solidFill>
                <a:latin typeface="Museo Sans 300"/>
                <a:cs typeface="Museo Sans 300"/>
              </a:rPr>
              <a:t>that</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includes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members representing</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Environmental,</a:t>
            </a:r>
            <a:r>
              <a:rPr sz="1000" b="0" spc="-5" dirty="0">
                <a:solidFill>
                  <a:srgbClr val="51555A"/>
                </a:solidFill>
                <a:latin typeface="Museo Sans 300"/>
                <a:cs typeface="Museo Sans 300"/>
              </a:rPr>
              <a:t> </a:t>
            </a:r>
            <a:r>
              <a:rPr sz="1000" b="0" dirty="0">
                <a:solidFill>
                  <a:srgbClr val="51555A"/>
                </a:solidFill>
                <a:latin typeface="Museo Sans 300"/>
                <a:cs typeface="Museo Sans 300"/>
              </a:rPr>
              <a:t>Health &amp;</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Safety,</a:t>
            </a:r>
            <a:r>
              <a:rPr sz="1000" b="0" spc="-5" dirty="0">
                <a:solidFill>
                  <a:srgbClr val="51555A"/>
                </a:solidFill>
                <a:latin typeface="Museo Sans 300"/>
                <a:cs typeface="Museo Sans 300"/>
              </a:rPr>
              <a:t> </a:t>
            </a:r>
            <a:r>
              <a:rPr sz="1000" b="0" dirty="0">
                <a:solidFill>
                  <a:srgbClr val="51555A"/>
                </a:solidFill>
                <a:latin typeface="Museo Sans 300"/>
                <a:cs typeface="Museo Sans 300"/>
              </a:rPr>
              <a:t>Human Resources,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Legal, </a:t>
            </a:r>
            <a:r>
              <a:rPr sz="1000" b="0" dirty="0">
                <a:solidFill>
                  <a:srgbClr val="51555A"/>
                </a:solidFill>
                <a:latin typeface="Museo Sans 300"/>
                <a:cs typeface="Museo Sans 300"/>
              </a:rPr>
              <a:t>Product,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Internal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Audit,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Supply</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Chain.</a:t>
            </a:r>
            <a:endParaRPr sz="1000">
              <a:latin typeface="Museo Sans 300"/>
              <a:cs typeface="Museo Sans 300"/>
            </a:endParaRPr>
          </a:p>
        </p:txBody>
      </p:sp>
      <p:sp>
        <p:nvSpPr>
          <p:cNvPr id="24" name="object 24"/>
          <p:cNvSpPr txBox="1"/>
          <p:nvPr/>
        </p:nvSpPr>
        <p:spPr>
          <a:xfrm>
            <a:off x="444500" y="3760787"/>
            <a:ext cx="5739130" cy="960391"/>
          </a:xfrm>
          <a:prstGeom prst="rect">
            <a:avLst/>
          </a:prstGeom>
        </p:spPr>
        <p:txBody>
          <a:bodyPr vert="horz" wrap="square" lIns="0" tIns="12700" rIns="0" bIns="0" rtlCol="0">
            <a:spAutoFit/>
          </a:bodyPr>
          <a:lstStyle/>
          <a:p>
            <a:pPr marL="12700" marR="5080">
              <a:lnSpc>
                <a:spcPct val="125000"/>
              </a:lnSpc>
              <a:spcBef>
                <a:spcPts val="100"/>
              </a:spcBef>
            </a:pPr>
            <a:r>
              <a:rPr sz="1000" b="0" dirty="0">
                <a:solidFill>
                  <a:srgbClr val="51555A"/>
                </a:solidFill>
                <a:latin typeface="Museo Sans 300"/>
                <a:cs typeface="Museo Sans 300"/>
              </a:rPr>
              <a:t>Established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in</a:t>
            </a:r>
            <a:r>
              <a:rPr sz="1000" b="0" spc="-5" dirty="0">
                <a:solidFill>
                  <a:srgbClr val="51555A"/>
                </a:solidFill>
                <a:latin typeface="Museo Sans 300"/>
                <a:cs typeface="Museo Sans 300"/>
              </a:rPr>
              <a:t> </a:t>
            </a:r>
            <a:r>
              <a:rPr sz="1000" b="0" dirty="0">
                <a:solidFill>
                  <a:srgbClr val="51555A"/>
                </a:solidFill>
                <a:latin typeface="Museo Sans 300"/>
                <a:cs typeface="Museo Sans 300"/>
              </a:rPr>
              <a:t>2021,</a:t>
            </a:r>
            <a:r>
              <a:rPr sz="1000" b="0" spc="-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5" dirty="0">
                <a:solidFill>
                  <a:srgbClr val="51555A"/>
                </a:solidFill>
                <a:latin typeface="Museo Sans 300"/>
                <a:cs typeface="Museo Sans 300"/>
              </a:rPr>
              <a:t> </a:t>
            </a:r>
            <a:r>
              <a:rPr sz="1000" b="0" dirty="0">
                <a:solidFill>
                  <a:srgbClr val="51555A"/>
                </a:solidFill>
                <a:latin typeface="Museo Sans 300"/>
                <a:cs typeface="Museo Sans 300"/>
              </a:rPr>
              <a:t>Committee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leads</a:t>
            </a:r>
            <a:r>
              <a:rPr sz="1000" b="0" spc="-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5" dirty="0">
                <a:solidFill>
                  <a:srgbClr val="51555A"/>
                </a:solidFill>
                <a:latin typeface="Museo Sans 300"/>
                <a:cs typeface="Museo Sans 300"/>
              </a:rPr>
              <a:t> </a:t>
            </a:r>
            <a:r>
              <a:rPr sz="1000" b="0" dirty="0">
                <a:solidFill>
                  <a:srgbClr val="51555A"/>
                </a:solidFill>
                <a:latin typeface="Museo Sans 300"/>
                <a:cs typeface="Museo Sans 300"/>
              </a:rPr>
              <a:t>effort</a:t>
            </a:r>
            <a:r>
              <a:rPr sz="1000" b="0" spc="-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5" dirty="0">
                <a:solidFill>
                  <a:srgbClr val="51555A"/>
                </a:solidFill>
                <a:latin typeface="Museo Sans 300"/>
                <a:cs typeface="Museo Sans 300"/>
              </a:rPr>
              <a:t> </a:t>
            </a:r>
            <a:r>
              <a:rPr sz="1000" b="0" dirty="0">
                <a:solidFill>
                  <a:srgbClr val="51555A"/>
                </a:solidFill>
                <a:latin typeface="Museo Sans 300"/>
                <a:cs typeface="Museo Sans 300"/>
              </a:rPr>
              <a:t>assess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frameworks,</a:t>
            </a:r>
            <a:r>
              <a:rPr sz="1000" b="0" spc="-5" dirty="0">
                <a:solidFill>
                  <a:srgbClr val="51555A"/>
                </a:solidFill>
                <a:latin typeface="Museo Sans 300"/>
                <a:cs typeface="Museo Sans 300"/>
              </a:rPr>
              <a:t> </a:t>
            </a:r>
            <a:r>
              <a:rPr sz="1000" b="0" dirty="0">
                <a:solidFill>
                  <a:srgbClr val="51555A"/>
                </a:solidFill>
                <a:latin typeface="Museo Sans 300"/>
                <a:cs typeface="Museo Sans 300"/>
              </a:rPr>
              <a:t>engage</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stakeholders, </a:t>
            </a:r>
            <a:r>
              <a:rPr sz="1000" b="0" dirty="0">
                <a:solidFill>
                  <a:srgbClr val="51555A"/>
                </a:solidFill>
                <a:latin typeface="Museo Sans 300"/>
                <a:cs typeface="Museo Sans 300"/>
              </a:rPr>
              <a:t>identify</a:t>
            </a:r>
            <a:r>
              <a:rPr sz="1000" b="0" spc="-20" dirty="0">
                <a:solidFill>
                  <a:srgbClr val="51555A"/>
                </a:solidFill>
                <a:latin typeface="Museo Sans 300"/>
                <a:cs typeface="Museo Sans 300"/>
              </a:rPr>
              <a:t> </a:t>
            </a:r>
            <a:r>
              <a:rPr sz="1000" b="0" dirty="0">
                <a:solidFill>
                  <a:srgbClr val="51555A"/>
                </a:solidFill>
                <a:latin typeface="Museo Sans 300"/>
                <a:cs typeface="Museo Sans 300"/>
              </a:rPr>
              <a:t>material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topics,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build</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capabilities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track</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report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these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areas.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These</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efforts </a:t>
            </a:r>
            <a:r>
              <a:rPr sz="1000" b="0" dirty="0">
                <a:solidFill>
                  <a:srgbClr val="51555A"/>
                </a:solidFill>
                <a:latin typeface="Museo Sans 300"/>
                <a:cs typeface="Museo Sans 300"/>
              </a:rPr>
              <a:t>culminated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our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inaugural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2022</a:t>
            </a:r>
            <a:r>
              <a:rPr sz="1000" b="0" spc="-10" dirty="0">
                <a:solidFill>
                  <a:srgbClr val="51555A"/>
                </a:solidFill>
                <a:latin typeface="Museo Sans 300"/>
                <a:cs typeface="Museo Sans 300"/>
              </a:rPr>
              <a:t> </a:t>
            </a:r>
            <a:r>
              <a:rPr sz="1000" b="0" dirty="0">
                <a:solidFill>
                  <a:srgbClr val="51555A"/>
                </a:solidFill>
                <a:latin typeface="Museo Sans 300"/>
                <a:cs typeface="Museo Sans 300"/>
              </a:rPr>
              <a:t>ESG</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Report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commitment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0" dirty="0">
                <a:solidFill>
                  <a:srgbClr val="51555A"/>
                </a:solidFill>
                <a:latin typeface="Museo Sans 300"/>
                <a:cs typeface="Museo Sans 300"/>
              </a:rPr>
              <a:t> </a:t>
            </a:r>
            <a:r>
              <a:rPr sz="1000" b="0" dirty="0">
                <a:solidFill>
                  <a:srgbClr val="51555A"/>
                </a:solidFill>
                <a:latin typeface="Museo Sans 300"/>
                <a:cs typeface="Museo Sans 300"/>
              </a:rPr>
              <a:t>publish</a:t>
            </a:r>
            <a:r>
              <a:rPr lang="en-US" sz="1000" b="0" dirty="0">
                <a:solidFill>
                  <a:srgbClr val="51555A"/>
                </a:solidFill>
                <a:latin typeface="Museo Sans 300"/>
                <a:cs typeface="Museo Sans 300"/>
              </a:rPr>
              <a:t> fully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ESG</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reports</a:t>
            </a:r>
            <a:r>
              <a:rPr sz="1000" b="0" spc="-10" dirty="0">
                <a:solidFill>
                  <a:srgbClr val="51555A"/>
                </a:solidFill>
                <a:latin typeface="Museo Sans 300"/>
                <a:cs typeface="Museo Sans 300"/>
              </a:rPr>
              <a:t> every </a:t>
            </a:r>
            <a:r>
              <a:rPr sz="1000" b="0" dirty="0">
                <a:solidFill>
                  <a:srgbClr val="51555A"/>
                </a:solidFill>
                <a:latin typeface="Museo Sans 300"/>
                <a:cs typeface="Museo Sans 300"/>
              </a:rPr>
              <a:t>two</a:t>
            </a:r>
            <a:r>
              <a:rPr sz="1000" b="0" spc="-10" dirty="0">
                <a:solidFill>
                  <a:srgbClr val="51555A"/>
                </a:solidFill>
                <a:latin typeface="Museo Sans 300"/>
                <a:cs typeface="Museo Sans 300"/>
              </a:rPr>
              <a:t> </a:t>
            </a:r>
            <a:r>
              <a:rPr sz="1000" b="0" dirty="0">
                <a:solidFill>
                  <a:srgbClr val="51555A"/>
                </a:solidFill>
                <a:latin typeface="Museo Sans 300"/>
                <a:cs typeface="Museo Sans 300"/>
              </a:rPr>
              <a:t>years</a:t>
            </a:r>
            <a:r>
              <a:rPr sz="1000" b="0" spc="-10" dirty="0">
                <a:solidFill>
                  <a:srgbClr val="51555A"/>
                </a:solidFill>
                <a:latin typeface="Museo Sans 300"/>
                <a:cs typeface="Museo Sans 300"/>
              </a:rPr>
              <a:t> thereafter.</a:t>
            </a:r>
            <a:r>
              <a:rPr lang="en-US" sz="1000" b="0" spc="-10" dirty="0">
                <a:solidFill>
                  <a:srgbClr val="51555A"/>
                </a:solidFill>
                <a:latin typeface="Museo Sans 300"/>
                <a:cs typeface="Museo Sans 300"/>
              </a:rPr>
              <a:t>  In the odd years, we will publish our current year data to ensure that our sustainability data is available for our stakeholders.</a:t>
            </a:r>
            <a:endParaRPr sz="1000" dirty="0">
              <a:latin typeface="Museo Sans 300"/>
              <a:cs typeface="Museo Sans 300"/>
            </a:endParaRPr>
          </a:p>
        </p:txBody>
      </p:sp>
      <p:sp>
        <p:nvSpPr>
          <p:cNvPr id="25" name="object 25"/>
          <p:cNvSpPr txBox="1"/>
          <p:nvPr/>
        </p:nvSpPr>
        <p:spPr>
          <a:xfrm>
            <a:off x="444500" y="4800600"/>
            <a:ext cx="1970405" cy="220573"/>
          </a:xfrm>
          <a:prstGeom prst="rect">
            <a:avLst/>
          </a:prstGeom>
        </p:spPr>
        <p:txBody>
          <a:bodyPr vert="horz" wrap="square" lIns="0" tIns="12700" rIns="0" bIns="0" rtlCol="0">
            <a:spAutoFit/>
          </a:bodyPr>
          <a:lstStyle/>
          <a:p>
            <a:pPr marL="12700">
              <a:lnSpc>
                <a:spcPct val="100000"/>
              </a:lnSpc>
              <a:spcBef>
                <a:spcPts val="100"/>
              </a:spcBef>
            </a:pPr>
            <a:r>
              <a:rPr sz="1350" b="1" spc="-10" dirty="0">
                <a:solidFill>
                  <a:srgbClr val="003C71"/>
                </a:solidFill>
                <a:latin typeface="Museo Sans 700"/>
                <a:cs typeface="Museo Sans 700"/>
              </a:rPr>
              <a:t>Stakeholder</a:t>
            </a:r>
            <a:r>
              <a:rPr sz="1350" b="1" spc="15" dirty="0">
                <a:solidFill>
                  <a:srgbClr val="003C71"/>
                </a:solidFill>
                <a:latin typeface="Museo Sans 700"/>
                <a:cs typeface="Museo Sans 700"/>
              </a:rPr>
              <a:t> </a:t>
            </a:r>
            <a:r>
              <a:rPr sz="1350" b="1" spc="-10" dirty="0">
                <a:solidFill>
                  <a:srgbClr val="003C71"/>
                </a:solidFill>
                <a:latin typeface="Museo Sans 700"/>
                <a:cs typeface="Museo Sans 700"/>
              </a:rPr>
              <a:t>Assessment</a:t>
            </a:r>
            <a:endParaRPr sz="1350" dirty="0">
              <a:solidFill>
                <a:srgbClr val="003C71"/>
              </a:solidFill>
              <a:latin typeface="Museo Sans 700"/>
              <a:cs typeface="Museo Sans 700"/>
            </a:endParaRPr>
          </a:p>
        </p:txBody>
      </p:sp>
      <p:sp>
        <p:nvSpPr>
          <p:cNvPr id="26" name="object 26"/>
          <p:cNvSpPr txBox="1"/>
          <p:nvPr/>
        </p:nvSpPr>
        <p:spPr>
          <a:xfrm>
            <a:off x="444500" y="5187950"/>
            <a:ext cx="5773420" cy="787400"/>
          </a:xfrm>
          <a:prstGeom prst="rect">
            <a:avLst/>
          </a:prstGeom>
        </p:spPr>
        <p:txBody>
          <a:bodyPr vert="horz" wrap="square" lIns="0" tIns="12700" rIns="0" bIns="0" rtlCol="0">
            <a:spAutoFit/>
          </a:bodyPr>
          <a:lstStyle/>
          <a:p>
            <a:pPr marL="12700" marR="5080">
              <a:lnSpc>
                <a:spcPct val="125000"/>
              </a:lnSpc>
              <a:spcBef>
                <a:spcPts val="100"/>
              </a:spcBef>
            </a:pPr>
            <a:r>
              <a:rPr sz="1000" b="0" dirty="0">
                <a:solidFill>
                  <a:srgbClr val="51555A"/>
                </a:solidFill>
                <a:latin typeface="Museo Sans 300"/>
                <a:cs typeface="Museo Sans 300"/>
              </a:rPr>
              <a:t>Understanding</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our</a:t>
            </a:r>
            <a:r>
              <a:rPr sz="1000" b="0" spc="-5" dirty="0">
                <a:solidFill>
                  <a:srgbClr val="51555A"/>
                </a:solidFill>
                <a:latin typeface="Museo Sans 300"/>
                <a:cs typeface="Museo Sans 300"/>
              </a:rPr>
              <a:t> </a:t>
            </a:r>
            <a:r>
              <a:rPr sz="1000" b="0" dirty="0">
                <a:solidFill>
                  <a:srgbClr val="51555A"/>
                </a:solidFill>
                <a:latin typeface="Museo Sans 300"/>
                <a:cs typeface="Museo Sans 300"/>
              </a:rPr>
              <a:t>stakeholders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forms</a:t>
            </a:r>
            <a:r>
              <a:rPr sz="1000" b="0" spc="-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context</a:t>
            </a:r>
            <a:r>
              <a:rPr sz="1000" b="0" spc="-5" dirty="0">
                <a:solidFill>
                  <a:srgbClr val="51555A"/>
                </a:solidFill>
                <a:latin typeface="Museo Sans 300"/>
                <a:cs typeface="Museo Sans 300"/>
              </a:rPr>
              <a:t> </a:t>
            </a:r>
            <a:r>
              <a:rPr sz="1000" b="0" dirty="0">
                <a:solidFill>
                  <a:srgbClr val="51555A"/>
                </a:solidFill>
                <a:latin typeface="Museo Sans 300"/>
                <a:cs typeface="Museo Sans 300"/>
              </a:rPr>
              <a:t>by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which</a:t>
            </a:r>
            <a:r>
              <a:rPr sz="1000" b="0" spc="-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CTS</a:t>
            </a:r>
            <a:r>
              <a:rPr sz="1000" b="0" spc="-5" dirty="0">
                <a:solidFill>
                  <a:srgbClr val="51555A"/>
                </a:solidFill>
                <a:latin typeface="Museo Sans 300"/>
                <a:cs typeface="Museo Sans 300"/>
              </a:rPr>
              <a:t> </a:t>
            </a:r>
            <a:r>
              <a:rPr sz="1000" b="0" dirty="0">
                <a:solidFill>
                  <a:srgbClr val="51555A"/>
                </a:solidFill>
                <a:latin typeface="Museo Sans 300"/>
                <a:cs typeface="Museo Sans 300"/>
              </a:rPr>
              <a:t>Sustainability</a:t>
            </a:r>
            <a:r>
              <a:rPr sz="1000" b="0" spc="-10" dirty="0">
                <a:solidFill>
                  <a:srgbClr val="51555A"/>
                </a:solidFill>
                <a:latin typeface="Museo Sans 300"/>
                <a:cs typeface="Museo Sans 300"/>
              </a:rPr>
              <a:t> Committee </a:t>
            </a:r>
            <a:r>
              <a:rPr sz="1000" b="0" dirty="0">
                <a:solidFill>
                  <a:srgbClr val="51555A"/>
                </a:solidFill>
                <a:latin typeface="Museo Sans 300"/>
                <a:cs typeface="Museo Sans 300"/>
              </a:rPr>
              <a:t>identifies</a:t>
            </a:r>
            <a:r>
              <a:rPr sz="1000" b="0" spc="-20"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topics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are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most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material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CTS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Corporation.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This</a:t>
            </a:r>
            <a:r>
              <a:rPr sz="1000" b="0" spc="-20" dirty="0">
                <a:solidFill>
                  <a:srgbClr val="51555A"/>
                </a:solidFill>
                <a:latin typeface="Museo Sans 300"/>
                <a:cs typeface="Museo Sans 300"/>
              </a:rPr>
              <a:t> </a:t>
            </a:r>
            <a:r>
              <a:rPr sz="1000" b="0" dirty="0">
                <a:solidFill>
                  <a:srgbClr val="51555A"/>
                </a:solidFill>
                <a:latin typeface="Museo Sans 300"/>
                <a:cs typeface="Museo Sans 300"/>
              </a:rPr>
              <a:t>Stakeholder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Assessment,</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which </a:t>
            </a:r>
            <a:r>
              <a:rPr sz="1000" b="0" dirty="0">
                <a:solidFill>
                  <a:srgbClr val="51555A"/>
                </a:solidFill>
                <a:latin typeface="Museo Sans 300"/>
                <a:cs typeface="Museo Sans 300"/>
              </a:rPr>
              <a:t>was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foundational</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 the</a:t>
            </a:r>
            <a:r>
              <a:rPr sz="1000" b="0" spc="-5" dirty="0">
                <a:solidFill>
                  <a:srgbClr val="51555A"/>
                </a:solidFill>
                <a:latin typeface="Museo Sans 300"/>
                <a:cs typeface="Museo Sans 300"/>
              </a:rPr>
              <a:t> </a:t>
            </a:r>
            <a:r>
              <a:rPr sz="1000" b="0" dirty="0">
                <a:solidFill>
                  <a:srgbClr val="51555A"/>
                </a:solidFill>
                <a:latin typeface="Museo Sans 300"/>
                <a:cs typeface="Museo Sans 300"/>
              </a:rPr>
              <a:t>2022</a:t>
            </a:r>
            <a:r>
              <a:rPr sz="1000" b="0" spc="-5" dirty="0">
                <a:solidFill>
                  <a:srgbClr val="51555A"/>
                </a:solidFill>
                <a:latin typeface="Museo Sans 300"/>
                <a:cs typeface="Museo Sans 300"/>
              </a:rPr>
              <a:t> </a:t>
            </a:r>
            <a:r>
              <a:rPr sz="1000" b="0" dirty="0">
                <a:solidFill>
                  <a:srgbClr val="51555A"/>
                </a:solidFill>
                <a:latin typeface="Museo Sans 300"/>
                <a:cs typeface="Museo Sans 300"/>
              </a:rPr>
              <a:t>ESG Report,</a:t>
            </a:r>
            <a:r>
              <a:rPr sz="1000" b="0" spc="-5" dirty="0">
                <a:solidFill>
                  <a:srgbClr val="51555A"/>
                </a:solidFill>
                <a:latin typeface="Museo Sans 300"/>
                <a:cs typeface="Museo Sans 300"/>
              </a:rPr>
              <a:t> </a:t>
            </a:r>
            <a:r>
              <a:rPr sz="1000" b="0" dirty="0">
                <a:solidFill>
                  <a:srgbClr val="51555A"/>
                </a:solidFill>
                <a:latin typeface="Museo Sans 300"/>
                <a:cs typeface="Museo Sans 300"/>
              </a:rPr>
              <a:t>has</a:t>
            </a:r>
            <a:r>
              <a:rPr sz="1000" b="0" spc="-5" dirty="0">
                <a:solidFill>
                  <a:srgbClr val="51555A"/>
                </a:solidFill>
                <a:latin typeface="Museo Sans 300"/>
                <a:cs typeface="Museo Sans 300"/>
              </a:rPr>
              <a:t> </a:t>
            </a:r>
            <a:r>
              <a:rPr sz="1000" b="0" dirty="0">
                <a:solidFill>
                  <a:srgbClr val="51555A"/>
                </a:solidFill>
                <a:latin typeface="Museo Sans 300"/>
                <a:cs typeface="Museo Sans 300"/>
              </a:rPr>
              <a:t>been </a:t>
            </a:r>
            <a:r>
              <a:rPr sz="1000" b="0" spc="-10" dirty="0">
                <a:solidFill>
                  <a:srgbClr val="51555A"/>
                </a:solidFill>
                <a:latin typeface="Museo Sans 300"/>
                <a:cs typeface="Museo Sans 300"/>
              </a:rPr>
              <a:t>re-</a:t>
            </a:r>
            <a:r>
              <a:rPr sz="1000" b="0" dirty="0">
                <a:solidFill>
                  <a:srgbClr val="51555A"/>
                </a:solidFill>
                <a:latin typeface="Museo Sans 300"/>
                <a:cs typeface="Museo Sans 300"/>
              </a:rPr>
              <a:t>validated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annually</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and is</a:t>
            </a:r>
            <a:r>
              <a:rPr sz="1000" b="0" spc="-5" dirty="0">
                <a:solidFill>
                  <a:srgbClr val="51555A"/>
                </a:solidFill>
                <a:latin typeface="Museo Sans 300"/>
                <a:cs typeface="Museo Sans 300"/>
              </a:rPr>
              <a:t> </a:t>
            </a:r>
            <a:r>
              <a:rPr sz="1000" b="0" dirty="0">
                <a:solidFill>
                  <a:srgbClr val="51555A"/>
                </a:solidFill>
                <a:latin typeface="Museo Sans 300"/>
                <a:cs typeface="Museo Sans 300"/>
              </a:rPr>
              <a:t>used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to inform</a:t>
            </a:r>
            <a:r>
              <a:rPr sz="1000" b="0" spc="-5" dirty="0">
                <a:solidFill>
                  <a:srgbClr val="51555A"/>
                </a:solidFill>
                <a:latin typeface="Museo Sans 300"/>
                <a:cs typeface="Museo Sans 300"/>
              </a:rPr>
              <a:t> </a:t>
            </a:r>
            <a:r>
              <a:rPr sz="1000" b="0" spc="-25" dirty="0">
                <a:solidFill>
                  <a:srgbClr val="51555A"/>
                </a:solidFill>
                <a:latin typeface="Museo Sans 300"/>
                <a:cs typeface="Museo Sans 300"/>
              </a:rPr>
              <a:t>the </a:t>
            </a:r>
            <a:r>
              <a:rPr sz="1000" b="0" dirty="0">
                <a:solidFill>
                  <a:srgbClr val="51555A"/>
                </a:solidFill>
                <a:latin typeface="Museo Sans 300"/>
                <a:cs typeface="Museo Sans 300"/>
              </a:rPr>
              <a:t>focus</a:t>
            </a:r>
            <a:r>
              <a:rPr sz="1000" b="0" spc="-2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committee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for</a:t>
            </a:r>
            <a:r>
              <a:rPr sz="1000" b="0" spc="-20" dirty="0">
                <a:solidFill>
                  <a:srgbClr val="51555A"/>
                </a:solidFill>
                <a:latin typeface="Museo Sans 300"/>
                <a:cs typeface="Museo Sans 300"/>
              </a:rPr>
              <a:t> </a:t>
            </a:r>
            <a:r>
              <a:rPr sz="1000" b="0" dirty="0">
                <a:solidFill>
                  <a:srgbClr val="51555A"/>
                </a:solidFill>
                <a:latin typeface="Museo Sans 300"/>
                <a:cs typeface="Museo Sans 300"/>
              </a:rPr>
              <a:t>future</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action.</a:t>
            </a:r>
            <a:endParaRPr sz="1000" dirty="0">
              <a:latin typeface="Museo Sans 300"/>
              <a:cs typeface="Museo Sans 300"/>
            </a:endParaRPr>
          </a:p>
        </p:txBody>
      </p:sp>
      <p:sp>
        <p:nvSpPr>
          <p:cNvPr id="27" name="object 27"/>
          <p:cNvSpPr txBox="1"/>
          <p:nvPr/>
        </p:nvSpPr>
        <p:spPr>
          <a:xfrm>
            <a:off x="444500" y="6116637"/>
            <a:ext cx="1413532" cy="220573"/>
          </a:xfrm>
          <a:prstGeom prst="rect">
            <a:avLst/>
          </a:prstGeom>
        </p:spPr>
        <p:txBody>
          <a:bodyPr vert="horz" wrap="square" lIns="0" tIns="12700" rIns="0" bIns="0" rtlCol="0">
            <a:spAutoFit/>
          </a:bodyPr>
          <a:lstStyle/>
          <a:p>
            <a:pPr marL="12700">
              <a:lnSpc>
                <a:spcPct val="100000"/>
              </a:lnSpc>
              <a:spcBef>
                <a:spcPts val="100"/>
              </a:spcBef>
            </a:pPr>
            <a:r>
              <a:rPr sz="1350" b="1" spc="-20" dirty="0">
                <a:solidFill>
                  <a:srgbClr val="003C71"/>
                </a:solidFill>
                <a:latin typeface="Museo Sans 700"/>
                <a:cs typeface="Museo Sans 700"/>
              </a:rPr>
              <a:t>Data</a:t>
            </a:r>
            <a:r>
              <a:rPr lang="en-US" sz="1350" b="1" spc="-20" dirty="0">
                <a:solidFill>
                  <a:srgbClr val="003C71"/>
                </a:solidFill>
                <a:latin typeface="Museo Sans 700"/>
                <a:cs typeface="Museo Sans 700"/>
              </a:rPr>
              <a:t> &amp; Scope</a:t>
            </a:r>
            <a:endParaRPr sz="1350" dirty="0">
              <a:solidFill>
                <a:srgbClr val="003C71"/>
              </a:solidFill>
              <a:latin typeface="Museo Sans 700"/>
              <a:cs typeface="Museo Sans 700"/>
            </a:endParaRPr>
          </a:p>
        </p:txBody>
      </p:sp>
      <p:sp>
        <p:nvSpPr>
          <p:cNvPr id="28" name="object 28"/>
          <p:cNvSpPr txBox="1"/>
          <p:nvPr/>
        </p:nvSpPr>
        <p:spPr>
          <a:xfrm>
            <a:off x="444500" y="6542087"/>
            <a:ext cx="5825490" cy="961802"/>
          </a:xfrm>
          <a:prstGeom prst="rect">
            <a:avLst/>
          </a:prstGeom>
        </p:spPr>
        <p:txBody>
          <a:bodyPr vert="horz" wrap="square" lIns="0" tIns="12700" rIns="0" bIns="0" rtlCol="0">
            <a:spAutoFit/>
          </a:bodyPr>
          <a:lstStyle/>
          <a:p>
            <a:pPr marL="12700">
              <a:lnSpc>
                <a:spcPct val="100000"/>
              </a:lnSpc>
              <a:spcBef>
                <a:spcPts val="100"/>
              </a:spcBef>
            </a:pPr>
            <a:r>
              <a:rPr sz="1000" b="0" dirty="0">
                <a:solidFill>
                  <a:srgbClr val="51555A"/>
                </a:solidFill>
                <a:latin typeface="Museo Sans 300"/>
                <a:cs typeface="Museo Sans 300"/>
              </a:rPr>
              <a:t>Unless</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specifically</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noted,</a:t>
            </a:r>
            <a:r>
              <a:rPr sz="1000" b="0" spc="-30" dirty="0">
                <a:solidFill>
                  <a:srgbClr val="51555A"/>
                </a:solidFill>
                <a:latin typeface="Museo Sans 300"/>
                <a:cs typeface="Museo Sans 300"/>
              </a:rPr>
              <a:t> </a:t>
            </a:r>
            <a:r>
              <a:rPr sz="1000" b="0" dirty="0">
                <a:solidFill>
                  <a:srgbClr val="51555A"/>
                </a:solidFill>
                <a:latin typeface="Museo Sans 300"/>
                <a:cs typeface="Museo Sans 300"/>
              </a:rPr>
              <a:t>all</a:t>
            </a:r>
            <a:r>
              <a:rPr sz="1000" b="0" spc="-35" dirty="0">
                <a:solidFill>
                  <a:srgbClr val="51555A"/>
                </a:solidFill>
                <a:latin typeface="Museo Sans 300"/>
                <a:cs typeface="Museo Sans 300"/>
              </a:rPr>
              <a:t> </a:t>
            </a:r>
            <a:r>
              <a:rPr lang="en-US" sz="1000" b="0" dirty="0">
                <a:solidFill>
                  <a:srgbClr val="51555A"/>
                </a:solidFill>
                <a:latin typeface="Museo Sans 300"/>
                <a:cs typeface="Museo Sans 300"/>
              </a:rPr>
              <a:t>Sustainability </a:t>
            </a:r>
            <a:r>
              <a:rPr sz="1000" b="0" dirty="0">
                <a:solidFill>
                  <a:srgbClr val="51555A"/>
                </a:solidFill>
                <a:latin typeface="Museo Sans 300"/>
                <a:cs typeface="Museo Sans 300"/>
              </a:rPr>
              <a:t>data</a:t>
            </a:r>
            <a:r>
              <a:rPr sz="1000" b="0" spc="-35" dirty="0">
                <a:solidFill>
                  <a:srgbClr val="51555A"/>
                </a:solidFill>
                <a:latin typeface="Museo Sans 300"/>
                <a:cs typeface="Museo Sans 300"/>
              </a:rPr>
              <a:t> </a:t>
            </a:r>
            <a:r>
              <a:rPr sz="1000" b="0" dirty="0">
                <a:solidFill>
                  <a:srgbClr val="51555A"/>
                </a:solidFill>
                <a:latin typeface="Museo Sans 300"/>
                <a:cs typeface="Museo Sans 300"/>
              </a:rPr>
              <a:t>is</a:t>
            </a:r>
            <a:r>
              <a:rPr sz="1000" b="0" spc="-30" dirty="0">
                <a:solidFill>
                  <a:srgbClr val="51555A"/>
                </a:solidFill>
                <a:latin typeface="Museo Sans 300"/>
                <a:cs typeface="Museo Sans 300"/>
              </a:rPr>
              <a:t> </a:t>
            </a:r>
            <a:r>
              <a:rPr sz="1000" b="0" dirty="0">
                <a:solidFill>
                  <a:srgbClr val="51555A"/>
                </a:solidFill>
                <a:latin typeface="Museo Sans 300"/>
                <a:cs typeface="Museo Sans 300"/>
              </a:rPr>
              <a:t>as</a:t>
            </a:r>
            <a:r>
              <a:rPr sz="1000" b="0" spc="-3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30" dirty="0">
                <a:solidFill>
                  <a:srgbClr val="51555A"/>
                </a:solidFill>
                <a:latin typeface="Museo Sans 300"/>
                <a:cs typeface="Museo Sans 300"/>
              </a:rPr>
              <a:t> </a:t>
            </a:r>
            <a:r>
              <a:rPr sz="1000" b="0" dirty="0">
                <a:solidFill>
                  <a:srgbClr val="51555A"/>
                </a:solidFill>
                <a:latin typeface="Museo Sans 300"/>
                <a:cs typeface="Museo Sans 300"/>
              </a:rPr>
              <a:t>December</a:t>
            </a:r>
            <a:r>
              <a:rPr sz="1000" b="0" spc="-35" dirty="0">
                <a:solidFill>
                  <a:srgbClr val="51555A"/>
                </a:solidFill>
                <a:latin typeface="Museo Sans 300"/>
                <a:cs typeface="Museo Sans 300"/>
              </a:rPr>
              <a:t> </a:t>
            </a:r>
            <a:r>
              <a:rPr sz="1000" b="0" dirty="0">
                <a:solidFill>
                  <a:srgbClr val="51555A"/>
                </a:solidFill>
                <a:latin typeface="Museo Sans 300"/>
                <a:cs typeface="Museo Sans 300"/>
              </a:rPr>
              <a:t>31,</a:t>
            </a:r>
            <a:r>
              <a:rPr sz="1000" b="0" spc="-3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3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applicable</a:t>
            </a:r>
            <a:r>
              <a:rPr sz="1000" b="0" spc="-35" dirty="0">
                <a:solidFill>
                  <a:srgbClr val="51555A"/>
                </a:solidFill>
                <a:latin typeface="Museo Sans 300"/>
                <a:cs typeface="Museo Sans 300"/>
              </a:rPr>
              <a:t> </a:t>
            </a:r>
            <a:r>
              <a:rPr sz="1000" b="0" dirty="0">
                <a:solidFill>
                  <a:srgbClr val="51555A"/>
                </a:solidFill>
                <a:latin typeface="Museo Sans 300"/>
                <a:cs typeface="Museo Sans 300"/>
              </a:rPr>
              <a:t>year</a:t>
            </a:r>
            <a:r>
              <a:rPr sz="1000" b="0" spc="-35" dirty="0">
                <a:solidFill>
                  <a:srgbClr val="51555A"/>
                </a:solidFill>
                <a:latin typeface="Museo Sans 300"/>
                <a:cs typeface="Museo Sans 300"/>
              </a:rPr>
              <a:t> </a:t>
            </a:r>
            <a:r>
              <a:rPr sz="1000" b="0" dirty="0">
                <a:solidFill>
                  <a:srgbClr val="51555A"/>
                </a:solidFill>
                <a:latin typeface="Museo Sans 300"/>
                <a:cs typeface="Museo Sans 300"/>
              </a:rPr>
              <a:t>(2022,</a:t>
            </a:r>
            <a:r>
              <a:rPr sz="1000" b="0" spc="-30" dirty="0">
                <a:solidFill>
                  <a:srgbClr val="51555A"/>
                </a:solidFill>
                <a:latin typeface="Museo Sans 300"/>
                <a:cs typeface="Museo Sans 300"/>
              </a:rPr>
              <a:t> </a:t>
            </a:r>
            <a:r>
              <a:rPr sz="1000" b="0" dirty="0">
                <a:solidFill>
                  <a:srgbClr val="51555A"/>
                </a:solidFill>
                <a:latin typeface="Museo Sans 300"/>
                <a:cs typeface="Museo Sans 300"/>
              </a:rPr>
              <a:t>2023,</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2024</a:t>
            </a:r>
            <a:r>
              <a:rPr lang="en-US" sz="1000" b="0" spc="-10" dirty="0">
                <a:solidFill>
                  <a:srgbClr val="51555A"/>
                </a:solidFill>
                <a:latin typeface="Museo Sans 300"/>
                <a:cs typeface="Museo Sans 300"/>
              </a:rPr>
              <a:t>, 2025</a:t>
            </a:r>
            <a:r>
              <a:rPr sz="1000" b="0" spc="-10" dirty="0">
                <a:solidFill>
                  <a:srgbClr val="51555A"/>
                </a:solidFill>
                <a:latin typeface="Museo Sans 300"/>
                <a:cs typeface="Museo Sans 300"/>
              </a:rPr>
              <a:t>.)</a:t>
            </a:r>
            <a:r>
              <a:rPr lang="en-US" sz="1000" b="0" spc="-10" dirty="0">
                <a:solidFill>
                  <a:srgbClr val="51555A"/>
                </a:solidFill>
                <a:latin typeface="Museo Sans 300"/>
                <a:cs typeface="Museo Sans 300"/>
              </a:rPr>
              <a:t>  CTS established our baseline for Sustainability data for the year 2022.</a:t>
            </a:r>
          </a:p>
          <a:p>
            <a:pPr marL="12700">
              <a:lnSpc>
                <a:spcPct val="100000"/>
              </a:lnSpc>
              <a:spcBef>
                <a:spcPts val="100"/>
              </a:spcBef>
            </a:pPr>
            <a:r>
              <a:rPr lang="en-US" sz="1000" spc="-10" dirty="0">
                <a:solidFill>
                  <a:srgbClr val="51555A"/>
                </a:solidFill>
                <a:latin typeface="Museo Sans 300"/>
                <a:cs typeface="Museo Sans 300"/>
              </a:rPr>
              <a:t>CTS defines organizational boundary under the control method, and it covers all sites that CTS maintains direct control and is represented in our Company Overview section.</a:t>
            </a:r>
          </a:p>
          <a:p>
            <a:pPr marL="12700">
              <a:lnSpc>
                <a:spcPct val="100000"/>
              </a:lnSpc>
              <a:spcBef>
                <a:spcPts val="100"/>
              </a:spcBef>
            </a:pPr>
            <a:r>
              <a:rPr lang="en-US" sz="1000" spc="-10" dirty="0">
                <a:solidFill>
                  <a:srgbClr val="51555A"/>
                </a:solidFill>
                <a:latin typeface="Museo Sans 300"/>
                <a:cs typeface="Museo Sans 300"/>
              </a:rPr>
              <a:t>CTS obtained independent limited assurance from Trinity Consultants over its 2025 Scope 1 and Scope 2 GHG emissions inventory.</a:t>
            </a:r>
            <a:endParaRPr sz="1000" dirty="0">
              <a:latin typeface="Museo Sans 300"/>
              <a:cs typeface="Museo Sans 300"/>
            </a:endParaRPr>
          </a:p>
        </p:txBody>
      </p:sp>
      <p:grpSp>
        <p:nvGrpSpPr>
          <p:cNvPr id="29" name="object 29"/>
          <p:cNvGrpSpPr/>
          <p:nvPr/>
        </p:nvGrpSpPr>
        <p:grpSpPr>
          <a:xfrm>
            <a:off x="6689902" y="1028700"/>
            <a:ext cx="5654675" cy="5847715"/>
            <a:chOff x="6689902" y="1028700"/>
            <a:chExt cx="5654675" cy="5847715"/>
          </a:xfrm>
        </p:grpSpPr>
        <p:sp>
          <p:nvSpPr>
            <p:cNvPr id="30" name="object 30"/>
            <p:cNvSpPr/>
            <p:nvPr/>
          </p:nvSpPr>
          <p:spPr>
            <a:xfrm>
              <a:off x="6689902" y="1028700"/>
              <a:ext cx="5654675" cy="5847715"/>
            </a:xfrm>
            <a:custGeom>
              <a:avLst/>
              <a:gdLst/>
              <a:ahLst/>
              <a:cxnLst/>
              <a:rect l="l" t="t" r="r" b="b"/>
              <a:pathLst>
                <a:path w="5654675" h="5847715">
                  <a:moveTo>
                    <a:pt x="5654497" y="0"/>
                  </a:moveTo>
                  <a:lnTo>
                    <a:pt x="0" y="0"/>
                  </a:lnTo>
                  <a:lnTo>
                    <a:pt x="0" y="5847588"/>
                  </a:lnTo>
                  <a:lnTo>
                    <a:pt x="5654497" y="5847588"/>
                  </a:lnTo>
                  <a:lnTo>
                    <a:pt x="5654497" y="0"/>
                  </a:lnTo>
                  <a:close/>
                </a:path>
              </a:pathLst>
            </a:custGeom>
            <a:solidFill>
              <a:srgbClr val="F7F7F7"/>
            </a:solidFill>
          </p:spPr>
          <p:txBody>
            <a:bodyPr wrap="square" lIns="0" tIns="0" rIns="0" bIns="0" rtlCol="0"/>
            <a:lstStyle/>
            <a:p>
              <a:endParaRPr/>
            </a:p>
          </p:txBody>
        </p:sp>
        <p:sp>
          <p:nvSpPr>
            <p:cNvPr id="31" name="object 31"/>
            <p:cNvSpPr/>
            <p:nvPr/>
          </p:nvSpPr>
          <p:spPr>
            <a:xfrm>
              <a:off x="6975657" y="1528762"/>
              <a:ext cx="5083175" cy="0"/>
            </a:xfrm>
            <a:custGeom>
              <a:avLst/>
              <a:gdLst/>
              <a:ahLst/>
              <a:cxnLst/>
              <a:rect l="l" t="t" r="r" b="b"/>
              <a:pathLst>
                <a:path w="5083175">
                  <a:moveTo>
                    <a:pt x="0" y="0"/>
                  </a:moveTo>
                  <a:lnTo>
                    <a:pt x="5082997" y="0"/>
                  </a:lnTo>
                </a:path>
              </a:pathLst>
            </a:custGeom>
            <a:ln w="9525">
              <a:solidFill>
                <a:srgbClr val="003973"/>
              </a:solidFill>
            </a:ln>
          </p:spPr>
          <p:txBody>
            <a:bodyPr wrap="square" lIns="0" tIns="0" rIns="0" bIns="0" rtlCol="0"/>
            <a:lstStyle/>
            <a:p>
              <a:endParaRPr/>
            </a:p>
          </p:txBody>
        </p:sp>
      </p:grpSp>
      <p:sp>
        <p:nvSpPr>
          <p:cNvPr id="32" name="object 32"/>
          <p:cNvSpPr txBox="1"/>
          <p:nvPr/>
        </p:nvSpPr>
        <p:spPr>
          <a:xfrm>
            <a:off x="6689902" y="1028700"/>
            <a:ext cx="5654675" cy="5447004"/>
          </a:xfrm>
          <a:prstGeom prst="rect">
            <a:avLst/>
          </a:prstGeom>
        </p:spPr>
        <p:txBody>
          <a:bodyPr vert="horz" wrap="square" lIns="0" tIns="72390" rIns="0" bIns="0" rtlCol="0">
            <a:spAutoFit/>
          </a:bodyPr>
          <a:lstStyle/>
          <a:p>
            <a:pPr>
              <a:lnSpc>
                <a:spcPct val="100000"/>
              </a:lnSpc>
              <a:spcBef>
                <a:spcPts val="570"/>
              </a:spcBef>
            </a:pPr>
            <a:endParaRPr sz="1200" dirty="0">
              <a:latin typeface="Times New Roman"/>
              <a:cs typeface="Times New Roman"/>
            </a:endParaRPr>
          </a:p>
          <a:p>
            <a:pPr marL="285750">
              <a:lnSpc>
                <a:spcPct val="100000"/>
              </a:lnSpc>
            </a:pPr>
            <a:r>
              <a:rPr sz="1200" b="1" dirty="0">
                <a:solidFill>
                  <a:schemeClr val="tx2"/>
                </a:solidFill>
                <a:latin typeface="Museo Sans 700"/>
                <a:cs typeface="Museo Sans 700"/>
              </a:rPr>
              <a:t>Our</a:t>
            </a:r>
            <a:r>
              <a:rPr sz="1200" b="1" spc="-10" dirty="0">
                <a:solidFill>
                  <a:schemeClr val="tx2"/>
                </a:solidFill>
                <a:latin typeface="Museo Sans 700"/>
                <a:cs typeface="Museo Sans 700"/>
              </a:rPr>
              <a:t> </a:t>
            </a:r>
            <a:r>
              <a:rPr sz="1200" b="1" dirty="0">
                <a:solidFill>
                  <a:schemeClr val="tx2"/>
                </a:solidFill>
                <a:latin typeface="Museo Sans 700"/>
                <a:cs typeface="Museo Sans 700"/>
              </a:rPr>
              <a:t>stakeholders</a:t>
            </a:r>
            <a:r>
              <a:rPr sz="1200" b="1" spc="-10" dirty="0">
                <a:solidFill>
                  <a:schemeClr val="tx2"/>
                </a:solidFill>
                <a:latin typeface="Museo Sans 700"/>
                <a:cs typeface="Museo Sans 700"/>
              </a:rPr>
              <a:t> </a:t>
            </a:r>
            <a:r>
              <a:rPr sz="1200" b="1" dirty="0">
                <a:solidFill>
                  <a:schemeClr val="tx2"/>
                </a:solidFill>
                <a:latin typeface="Museo Sans 700"/>
                <a:cs typeface="Museo Sans 700"/>
              </a:rPr>
              <a:t>and</a:t>
            </a:r>
            <a:r>
              <a:rPr sz="1200" b="1" spc="-10" dirty="0">
                <a:solidFill>
                  <a:schemeClr val="tx2"/>
                </a:solidFill>
                <a:latin typeface="Museo Sans 700"/>
                <a:cs typeface="Museo Sans 700"/>
              </a:rPr>
              <a:t> </a:t>
            </a:r>
            <a:r>
              <a:rPr sz="1200" b="1" dirty="0">
                <a:solidFill>
                  <a:schemeClr val="tx2"/>
                </a:solidFill>
                <a:latin typeface="Museo Sans 700"/>
                <a:cs typeface="Museo Sans 700"/>
              </a:rPr>
              <a:t>relevant</a:t>
            </a:r>
            <a:r>
              <a:rPr sz="1200" b="1" spc="-10" dirty="0">
                <a:solidFill>
                  <a:schemeClr val="tx2"/>
                </a:solidFill>
                <a:latin typeface="Museo Sans 700"/>
                <a:cs typeface="Museo Sans 700"/>
              </a:rPr>
              <a:t> </a:t>
            </a:r>
            <a:r>
              <a:rPr sz="1200" b="1" dirty="0">
                <a:solidFill>
                  <a:schemeClr val="tx2"/>
                </a:solidFill>
                <a:latin typeface="Museo Sans 700"/>
                <a:cs typeface="Museo Sans 700"/>
              </a:rPr>
              <a:t>material</a:t>
            </a:r>
            <a:r>
              <a:rPr sz="1200" b="1" spc="-5" dirty="0">
                <a:solidFill>
                  <a:schemeClr val="tx2"/>
                </a:solidFill>
                <a:latin typeface="Museo Sans 700"/>
                <a:cs typeface="Museo Sans 700"/>
              </a:rPr>
              <a:t> </a:t>
            </a:r>
            <a:r>
              <a:rPr sz="1200" b="1" dirty="0">
                <a:solidFill>
                  <a:schemeClr val="tx2"/>
                </a:solidFill>
                <a:latin typeface="Museo Sans 700"/>
                <a:cs typeface="Museo Sans 700"/>
              </a:rPr>
              <a:t>topics</a:t>
            </a:r>
            <a:r>
              <a:rPr sz="1200" b="1" spc="-10" dirty="0">
                <a:solidFill>
                  <a:schemeClr val="tx2"/>
                </a:solidFill>
                <a:latin typeface="Museo Sans 700"/>
                <a:cs typeface="Museo Sans 700"/>
              </a:rPr>
              <a:t> include:</a:t>
            </a:r>
            <a:endParaRPr sz="1200" dirty="0">
              <a:solidFill>
                <a:schemeClr val="tx2"/>
              </a:solidFill>
              <a:latin typeface="Museo Sans 700"/>
              <a:cs typeface="Museo Sans 700"/>
            </a:endParaRPr>
          </a:p>
          <a:p>
            <a:pPr>
              <a:lnSpc>
                <a:spcPct val="100000"/>
              </a:lnSpc>
              <a:spcBef>
                <a:spcPts val="470"/>
              </a:spcBef>
            </a:pPr>
            <a:endParaRPr sz="1200" dirty="0">
              <a:latin typeface="Museo Sans 700"/>
              <a:cs typeface="Museo Sans 700"/>
            </a:endParaRPr>
          </a:p>
          <a:p>
            <a:pPr marL="1075055" marR="1316990">
              <a:lnSpc>
                <a:spcPct val="125000"/>
              </a:lnSpc>
            </a:pPr>
            <a:r>
              <a:rPr sz="1000" b="1" dirty="0">
                <a:solidFill>
                  <a:srgbClr val="51555A"/>
                </a:solidFill>
                <a:latin typeface="Museo Sans 700"/>
                <a:cs typeface="Museo Sans 700"/>
              </a:rPr>
              <a:t>Employees</a:t>
            </a:r>
            <a:r>
              <a:rPr sz="1000" b="1" spc="5" dirty="0">
                <a:solidFill>
                  <a:srgbClr val="51555A"/>
                </a:solidFill>
                <a:latin typeface="Museo Sans 700"/>
                <a:cs typeface="Museo Sans 700"/>
              </a:rPr>
              <a:t> </a:t>
            </a: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Workplace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safety,</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diversity,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fair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wages,</a:t>
            </a:r>
            <a:r>
              <a:rPr sz="1000" b="0" spc="-20" dirty="0">
                <a:solidFill>
                  <a:srgbClr val="51555A"/>
                </a:solidFill>
                <a:latin typeface="Museo Sans 300"/>
                <a:cs typeface="Museo Sans 300"/>
              </a:rPr>
              <a:t> </a:t>
            </a:r>
            <a:r>
              <a:rPr sz="1000" b="0" spc="-25" dirty="0">
                <a:solidFill>
                  <a:srgbClr val="51555A"/>
                </a:solidFill>
                <a:latin typeface="Museo Sans 300"/>
                <a:cs typeface="Museo Sans 300"/>
              </a:rPr>
              <a:t>and </a:t>
            </a:r>
            <a:r>
              <a:rPr sz="1000" b="0" dirty="0">
                <a:solidFill>
                  <a:srgbClr val="51555A"/>
                </a:solidFill>
                <a:latin typeface="Museo Sans 300"/>
                <a:cs typeface="Museo Sans 300"/>
              </a:rPr>
              <a:t>career</a:t>
            </a:r>
            <a:r>
              <a:rPr sz="1000" b="0" spc="-10" dirty="0">
                <a:solidFill>
                  <a:srgbClr val="51555A"/>
                </a:solidFill>
                <a:latin typeface="Museo Sans 300"/>
                <a:cs typeface="Museo Sans 300"/>
              </a:rPr>
              <a:t> development.</a:t>
            </a:r>
            <a:endParaRPr sz="1000" dirty="0">
              <a:latin typeface="Museo Sans 300"/>
              <a:cs typeface="Museo Sans 300"/>
            </a:endParaRPr>
          </a:p>
          <a:p>
            <a:pPr>
              <a:lnSpc>
                <a:spcPct val="100000"/>
              </a:lnSpc>
            </a:pPr>
            <a:endParaRPr sz="1000" dirty="0">
              <a:latin typeface="Museo Sans 300"/>
              <a:cs typeface="Museo Sans 300"/>
            </a:endParaRPr>
          </a:p>
          <a:p>
            <a:pPr>
              <a:lnSpc>
                <a:spcPct val="100000"/>
              </a:lnSpc>
              <a:spcBef>
                <a:spcPts val="600"/>
              </a:spcBef>
            </a:pPr>
            <a:endParaRPr sz="1000" dirty="0">
              <a:latin typeface="Museo Sans 300"/>
              <a:cs typeface="Museo Sans 300"/>
            </a:endParaRPr>
          </a:p>
          <a:p>
            <a:pPr marL="1075055">
              <a:lnSpc>
                <a:spcPct val="100000"/>
              </a:lnSpc>
            </a:pPr>
            <a:r>
              <a:rPr sz="1000" b="1" dirty="0">
                <a:solidFill>
                  <a:srgbClr val="51555A"/>
                </a:solidFill>
                <a:latin typeface="Museo Sans 700"/>
                <a:cs typeface="Museo Sans 700"/>
              </a:rPr>
              <a:t>Executives</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5" dirty="0">
                <a:solidFill>
                  <a:srgbClr val="51555A"/>
                </a:solidFill>
                <a:latin typeface="Museo Sans 700"/>
                <a:cs typeface="Museo Sans 700"/>
              </a:rPr>
              <a:t> </a:t>
            </a:r>
            <a:r>
              <a:rPr sz="1000" b="1" dirty="0">
                <a:solidFill>
                  <a:srgbClr val="51555A"/>
                </a:solidFill>
                <a:latin typeface="Museo Sans 700"/>
                <a:cs typeface="Museo Sans 700"/>
              </a:rPr>
              <a:t>Board</a:t>
            </a:r>
            <a:r>
              <a:rPr sz="1000" b="1" spc="-10" dirty="0">
                <a:solidFill>
                  <a:srgbClr val="51555A"/>
                </a:solidFill>
                <a:latin typeface="Museo Sans 700"/>
                <a:cs typeface="Museo Sans 700"/>
              </a:rPr>
              <a:t> </a:t>
            </a:r>
            <a:r>
              <a:rPr sz="1000" b="1" dirty="0">
                <a:solidFill>
                  <a:srgbClr val="51555A"/>
                </a:solidFill>
                <a:latin typeface="Museo Sans 700"/>
                <a:cs typeface="Museo Sans 700"/>
              </a:rPr>
              <a:t>of</a:t>
            </a:r>
            <a:r>
              <a:rPr sz="1000" b="1" spc="-15" dirty="0">
                <a:solidFill>
                  <a:srgbClr val="51555A"/>
                </a:solidFill>
                <a:latin typeface="Museo Sans 700"/>
                <a:cs typeface="Museo Sans 700"/>
              </a:rPr>
              <a:t> </a:t>
            </a:r>
            <a:r>
              <a:rPr sz="1000" b="1" dirty="0">
                <a:solidFill>
                  <a:srgbClr val="51555A"/>
                </a:solidFill>
                <a:latin typeface="Museo Sans 700"/>
                <a:cs typeface="Museo Sans 700"/>
              </a:rPr>
              <a:t>Directors</a:t>
            </a:r>
            <a:r>
              <a:rPr sz="1000" b="1" spc="-15" dirty="0">
                <a:solidFill>
                  <a:srgbClr val="51555A"/>
                </a:solidFill>
                <a:latin typeface="Museo Sans 700"/>
                <a:cs typeface="Museo Sans 700"/>
              </a:rPr>
              <a:t> </a:t>
            </a: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Governance,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ESG</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strategy,</a:t>
            </a:r>
            <a:r>
              <a:rPr sz="1000" b="0" spc="-15" dirty="0">
                <a:solidFill>
                  <a:srgbClr val="51555A"/>
                </a:solidFill>
                <a:latin typeface="Museo Sans 300"/>
                <a:cs typeface="Museo Sans 300"/>
              </a:rPr>
              <a:t> </a:t>
            </a:r>
            <a:r>
              <a:rPr sz="1000" b="0" spc="-25" dirty="0">
                <a:solidFill>
                  <a:srgbClr val="51555A"/>
                </a:solidFill>
                <a:latin typeface="Museo Sans 300"/>
                <a:cs typeface="Museo Sans 300"/>
              </a:rPr>
              <a:t>and</a:t>
            </a:r>
            <a:endParaRPr sz="1000" dirty="0">
              <a:latin typeface="Museo Sans 300"/>
              <a:cs typeface="Museo Sans 300"/>
            </a:endParaRPr>
          </a:p>
          <a:p>
            <a:pPr marL="283845">
              <a:lnSpc>
                <a:spcPct val="100000"/>
              </a:lnSpc>
              <a:spcBef>
                <a:spcPts val="300"/>
              </a:spcBef>
              <a:tabLst>
                <a:tab pos="876300" algn="l"/>
                <a:tab pos="1075055" algn="l"/>
              </a:tabLst>
            </a:pPr>
            <a:r>
              <a:rPr sz="1000" b="0" u="heavy" dirty="0">
                <a:solidFill>
                  <a:srgbClr val="51555A"/>
                </a:solidFill>
                <a:uFill>
                  <a:solidFill>
                    <a:srgbClr val="FF7300"/>
                  </a:solidFill>
                </a:uFill>
                <a:latin typeface="Museo Sans 300"/>
                <a:cs typeface="Museo Sans 300"/>
              </a:rPr>
              <a:t>	</a:t>
            </a:r>
            <a:r>
              <a:rPr sz="1000" b="0" u="none" dirty="0">
                <a:solidFill>
                  <a:srgbClr val="51555A"/>
                </a:solidFill>
                <a:latin typeface="Museo Sans 300"/>
                <a:cs typeface="Museo Sans 300"/>
              </a:rPr>
              <a:t>	risk</a:t>
            </a:r>
            <a:r>
              <a:rPr sz="1000" b="0" u="none" spc="-10" dirty="0">
                <a:solidFill>
                  <a:srgbClr val="51555A"/>
                </a:solidFill>
                <a:latin typeface="Museo Sans 300"/>
                <a:cs typeface="Museo Sans 300"/>
              </a:rPr>
              <a:t> management.</a:t>
            </a:r>
            <a:endParaRPr sz="1000" dirty="0">
              <a:latin typeface="Museo Sans 300"/>
              <a:cs typeface="Museo Sans 300"/>
            </a:endParaRPr>
          </a:p>
          <a:p>
            <a:pPr>
              <a:lnSpc>
                <a:spcPct val="100000"/>
              </a:lnSpc>
            </a:pPr>
            <a:endParaRPr sz="1000" dirty="0">
              <a:latin typeface="Museo Sans 300"/>
              <a:cs typeface="Museo Sans 300"/>
            </a:endParaRPr>
          </a:p>
          <a:p>
            <a:pPr>
              <a:lnSpc>
                <a:spcPct val="100000"/>
              </a:lnSpc>
              <a:spcBef>
                <a:spcPts val="300"/>
              </a:spcBef>
            </a:pPr>
            <a:endParaRPr sz="1000" dirty="0">
              <a:latin typeface="Museo Sans 300"/>
              <a:cs typeface="Museo Sans 300"/>
            </a:endParaRPr>
          </a:p>
          <a:p>
            <a:pPr marL="1075055" marR="675640">
              <a:lnSpc>
                <a:spcPct val="125000"/>
              </a:lnSpc>
            </a:pPr>
            <a:r>
              <a:rPr sz="1000" b="1" dirty="0">
                <a:solidFill>
                  <a:srgbClr val="51555A"/>
                </a:solidFill>
                <a:latin typeface="Museo Sans 700"/>
                <a:cs typeface="Museo Sans 700"/>
              </a:rPr>
              <a:t>Shareholders</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5" dirty="0">
                <a:solidFill>
                  <a:srgbClr val="51555A"/>
                </a:solidFill>
                <a:latin typeface="Museo Sans 700"/>
                <a:cs typeface="Museo Sans 700"/>
              </a:rPr>
              <a:t> </a:t>
            </a:r>
            <a:r>
              <a:rPr sz="1000" b="1" dirty="0">
                <a:solidFill>
                  <a:srgbClr val="51555A"/>
                </a:solidFill>
                <a:latin typeface="Museo Sans 700"/>
                <a:cs typeface="Museo Sans 700"/>
              </a:rPr>
              <a:t>Investors</a:t>
            </a:r>
            <a:r>
              <a:rPr sz="1000" b="1" spc="-15" dirty="0">
                <a:solidFill>
                  <a:srgbClr val="51555A"/>
                </a:solidFill>
                <a:latin typeface="Museo Sans 700"/>
                <a:cs typeface="Museo Sans 700"/>
              </a:rPr>
              <a:t> </a:t>
            </a: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Sustainable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financial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performance,</a:t>
            </a:r>
            <a:r>
              <a:rPr sz="1000" b="0" spc="-15" dirty="0">
                <a:solidFill>
                  <a:srgbClr val="51555A"/>
                </a:solidFill>
                <a:latin typeface="Museo Sans 300"/>
                <a:cs typeface="Museo Sans 300"/>
              </a:rPr>
              <a:t> </a:t>
            </a:r>
            <a:r>
              <a:rPr sz="1000" b="0" spc="-25" dirty="0">
                <a:solidFill>
                  <a:srgbClr val="51555A"/>
                </a:solidFill>
                <a:latin typeface="Museo Sans 300"/>
                <a:cs typeface="Museo Sans 300"/>
              </a:rPr>
              <a:t>ESG </a:t>
            </a:r>
            <a:r>
              <a:rPr sz="1000" b="0" dirty="0">
                <a:solidFill>
                  <a:srgbClr val="51555A"/>
                </a:solidFill>
                <a:latin typeface="Museo Sans 300"/>
                <a:cs typeface="Museo Sans 300"/>
              </a:rPr>
              <a:t>disclosures,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5" dirty="0">
                <a:solidFill>
                  <a:srgbClr val="51555A"/>
                </a:solidFill>
                <a:latin typeface="Museo Sans 300"/>
                <a:cs typeface="Museo Sans 300"/>
              </a:rPr>
              <a:t> </a:t>
            </a:r>
            <a:r>
              <a:rPr sz="1000" b="0" dirty="0">
                <a:solidFill>
                  <a:srgbClr val="51555A"/>
                </a:solidFill>
                <a:latin typeface="Museo Sans 300"/>
                <a:cs typeface="Museo Sans 300"/>
              </a:rPr>
              <a:t>risk </a:t>
            </a:r>
            <a:r>
              <a:rPr sz="1000" b="0" spc="-10" dirty="0">
                <a:solidFill>
                  <a:srgbClr val="51555A"/>
                </a:solidFill>
                <a:latin typeface="Museo Sans 300"/>
                <a:cs typeface="Museo Sans 300"/>
              </a:rPr>
              <a:t>mitigation.</a:t>
            </a:r>
            <a:endParaRPr sz="1000" dirty="0">
              <a:latin typeface="Museo Sans 300"/>
              <a:cs typeface="Museo Sans 300"/>
            </a:endParaRPr>
          </a:p>
          <a:p>
            <a:pPr>
              <a:lnSpc>
                <a:spcPct val="100000"/>
              </a:lnSpc>
            </a:pPr>
            <a:endParaRPr sz="1000" dirty="0">
              <a:latin typeface="Museo Sans 300"/>
              <a:cs typeface="Museo Sans 300"/>
            </a:endParaRPr>
          </a:p>
          <a:p>
            <a:pPr>
              <a:lnSpc>
                <a:spcPct val="100000"/>
              </a:lnSpc>
              <a:spcBef>
                <a:spcPts val="300"/>
              </a:spcBef>
            </a:pPr>
            <a:endParaRPr sz="1000" dirty="0">
              <a:latin typeface="Museo Sans 300"/>
              <a:cs typeface="Museo Sans 300"/>
            </a:endParaRPr>
          </a:p>
          <a:p>
            <a:pPr marL="1075055" marR="509270">
              <a:lnSpc>
                <a:spcPct val="125000"/>
              </a:lnSpc>
            </a:pPr>
            <a:r>
              <a:rPr sz="1000" b="1" dirty="0">
                <a:solidFill>
                  <a:srgbClr val="51555A"/>
                </a:solidFill>
                <a:latin typeface="Museo Sans 700"/>
                <a:cs typeface="Museo Sans 700"/>
              </a:rPr>
              <a:t>Customers</a:t>
            </a:r>
            <a:r>
              <a:rPr sz="1000" b="1" spc="-10"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5" dirty="0">
                <a:solidFill>
                  <a:srgbClr val="51555A"/>
                </a:solidFill>
                <a:latin typeface="Museo Sans 700"/>
                <a:cs typeface="Museo Sans 700"/>
              </a:rPr>
              <a:t> </a:t>
            </a:r>
            <a:r>
              <a:rPr sz="1000" b="1" spc="-10" dirty="0">
                <a:solidFill>
                  <a:srgbClr val="51555A"/>
                </a:solidFill>
                <a:latin typeface="Museo Sans 700"/>
                <a:cs typeface="Museo Sans 700"/>
              </a:rPr>
              <a:t>End-</a:t>
            </a:r>
            <a:r>
              <a:rPr sz="1000" b="1" dirty="0">
                <a:solidFill>
                  <a:srgbClr val="51555A"/>
                </a:solidFill>
                <a:latin typeface="Museo Sans 700"/>
                <a:cs typeface="Museo Sans 700"/>
              </a:rPr>
              <a:t>Users</a:t>
            </a:r>
            <a:r>
              <a:rPr sz="1000" b="1" spc="-5" dirty="0">
                <a:solidFill>
                  <a:srgbClr val="51555A"/>
                </a:solidFill>
                <a:latin typeface="Museo Sans 700"/>
                <a:cs typeface="Museo Sans 700"/>
              </a:rPr>
              <a:t> </a:t>
            </a:r>
            <a:r>
              <a:rPr sz="1000" b="0" dirty="0">
                <a:solidFill>
                  <a:srgbClr val="51555A"/>
                </a:solidFill>
                <a:latin typeface="Museo Sans 300"/>
                <a:cs typeface="Museo Sans 300"/>
              </a:rPr>
              <a:t>–</a:t>
            </a:r>
            <a:r>
              <a:rPr sz="1000" b="0" spc="-5" dirty="0">
                <a:solidFill>
                  <a:srgbClr val="51555A"/>
                </a:solidFill>
                <a:latin typeface="Museo Sans 300"/>
                <a:cs typeface="Museo Sans 300"/>
              </a:rPr>
              <a:t> </a:t>
            </a:r>
            <a:r>
              <a:rPr sz="1000" b="0" dirty="0">
                <a:solidFill>
                  <a:srgbClr val="51555A"/>
                </a:solidFill>
                <a:latin typeface="Museo Sans 300"/>
                <a:cs typeface="Museo Sans 300"/>
              </a:rPr>
              <a:t>Product</a:t>
            </a:r>
            <a:r>
              <a:rPr sz="1000" b="0" spc="-10" dirty="0">
                <a:solidFill>
                  <a:srgbClr val="51555A"/>
                </a:solidFill>
                <a:latin typeface="Museo Sans 300"/>
                <a:cs typeface="Museo Sans 300"/>
              </a:rPr>
              <a:t> sustainability,</a:t>
            </a:r>
            <a:r>
              <a:rPr sz="1000" b="0" spc="-5" dirty="0">
                <a:solidFill>
                  <a:srgbClr val="51555A"/>
                </a:solidFill>
                <a:latin typeface="Museo Sans 300"/>
                <a:cs typeface="Museo Sans 300"/>
              </a:rPr>
              <a:t> </a:t>
            </a:r>
            <a:r>
              <a:rPr sz="1000" b="0" dirty="0">
                <a:solidFill>
                  <a:srgbClr val="51555A"/>
                </a:solidFill>
                <a:latin typeface="Museo Sans 300"/>
                <a:cs typeface="Museo Sans 300"/>
              </a:rPr>
              <a:t>ethical</a:t>
            </a:r>
            <a:r>
              <a:rPr sz="1000" b="0" spc="-5" dirty="0">
                <a:solidFill>
                  <a:srgbClr val="51555A"/>
                </a:solidFill>
                <a:latin typeface="Museo Sans 300"/>
                <a:cs typeface="Museo Sans 300"/>
              </a:rPr>
              <a:t> </a:t>
            </a:r>
            <a:r>
              <a:rPr sz="1000" b="0" dirty="0">
                <a:solidFill>
                  <a:srgbClr val="51555A"/>
                </a:solidFill>
                <a:latin typeface="Museo Sans 300"/>
                <a:cs typeface="Museo Sans 300"/>
              </a:rPr>
              <a:t>sourcing,</a:t>
            </a:r>
            <a:r>
              <a:rPr sz="1000" b="0" spc="-10" dirty="0">
                <a:solidFill>
                  <a:srgbClr val="51555A"/>
                </a:solidFill>
                <a:latin typeface="Museo Sans 300"/>
                <a:cs typeface="Museo Sans 300"/>
              </a:rPr>
              <a:t> </a:t>
            </a:r>
            <a:r>
              <a:rPr sz="1000" b="0" spc="-25" dirty="0">
                <a:solidFill>
                  <a:srgbClr val="51555A"/>
                </a:solidFill>
                <a:latin typeface="Museo Sans 300"/>
                <a:cs typeface="Museo Sans 300"/>
              </a:rPr>
              <a:t>and </a:t>
            </a:r>
            <a:r>
              <a:rPr sz="1000" b="0" dirty="0">
                <a:solidFill>
                  <a:srgbClr val="51555A"/>
                </a:solidFill>
                <a:latin typeface="Museo Sans 300"/>
                <a:cs typeface="Museo Sans 300"/>
              </a:rPr>
              <a:t>societal</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&amp;</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environmental</a:t>
            </a:r>
            <a:r>
              <a:rPr sz="1000" b="0" spc="-20" dirty="0">
                <a:solidFill>
                  <a:srgbClr val="51555A"/>
                </a:solidFill>
                <a:latin typeface="Museo Sans 300"/>
                <a:cs typeface="Museo Sans 300"/>
              </a:rPr>
              <a:t> </a:t>
            </a:r>
            <a:r>
              <a:rPr sz="1000" b="0" dirty="0">
                <a:solidFill>
                  <a:srgbClr val="51555A"/>
                </a:solidFill>
                <a:latin typeface="Museo Sans 300"/>
                <a:cs typeface="Museo Sans 300"/>
              </a:rPr>
              <a:t>impact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end-</a:t>
            </a:r>
            <a:r>
              <a:rPr sz="1000" b="0" spc="-10" dirty="0">
                <a:solidFill>
                  <a:srgbClr val="51555A"/>
                </a:solidFill>
                <a:latin typeface="Museo Sans 300"/>
                <a:cs typeface="Museo Sans 300"/>
              </a:rPr>
              <a:t>product.</a:t>
            </a:r>
            <a:endParaRPr sz="1000" dirty="0">
              <a:latin typeface="Museo Sans 300"/>
              <a:cs typeface="Museo Sans 300"/>
            </a:endParaRPr>
          </a:p>
          <a:p>
            <a:pPr>
              <a:lnSpc>
                <a:spcPct val="100000"/>
              </a:lnSpc>
            </a:pPr>
            <a:endParaRPr sz="1000" dirty="0">
              <a:latin typeface="Museo Sans 300"/>
              <a:cs typeface="Museo Sans 300"/>
            </a:endParaRPr>
          </a:p>
          <a:p>
            <a:pPr>
              <a:lnSpc>
                <a:spcPct val="100000"/>
              </a:lnSpc>
              <a:spcBef>
                <a:spcPts val="300"/>
              </a:spcBef>
            </a:pPr>
            <a:endParaRPr sz="1000" dirty="0">
              <a:latin typeface="Museo Sans 300"/>
              <a:cs typeface="Museo Sans 300"/>
            </a:endParaRPr>
          </a:p>
          <a:p>
            <a:pPr marL="1075055" marR="789305">
              <a:lnSpc>
                <a:spcPct val="125000"/>
              </a:lnSpc>
            </a:pPr>
            <a:r>
              <a:rPr sz="1000" b="1" dirty="0">
                <a:solidFill>
                  <a:srgbClr val="51555A"/>
                </a:solidFill>
                <a:latin typeface="Museo Sans 700"/>
                <a:cs typeface="Museo Sans 700"/>
              </a:rPr>
              <a:t>Suppliers</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0" dirty="0">
                <a:solidFill>
                  <a:srgbClr val="51555A"/>
                </a:solidFill>
                <a:latin typeface="Museo Sans 700"/>
                <a:cs typeface="Museo Sans 700"/>
              </a:rPr>
              <a:t> </a:t>
            </a:r>
            <a:r>
              <a:rPr sz="1000" b="1" dirty="0">
                <a:solidFill>
                  <a:srgbClr val="51555A"/>
                </a:solidFill>
                <a:latin typeface="Museo Sans 700"/>
                <a:cs typeface="Museo Sans 700"/>
              </a:rPr>
              <a:t>Business</a:t>
            </a:r>
            <a:r>
              <a:rPr sz="1000" b="1" spc="-15" dirty="0">
                <a:solidFill>
                  <a:srgbClr val="51555A"/>
                </a:solidFill>
                <a:latin typeface="Museo Sans 700"/>
                <a:cs typeface="Museo Sans 700"/>
              </a:rPr>
              <a:t> </a:t>
            </a:r>
            <a:r>
              <a:rPr sz="1000" b="1" dirty="0">
                <a:solidFill>
                  <a:srgbClr val="51555A"/>
                </a:solidFill>
                <a:latin typeface="Museo Sans 700"/>
                <a:cs typeface="Museo Sans 700"/>
              </a:rPr>
              <a:t>Partners</a:t>
            </a:r>
            <a:r>
              <a:rPr sz="1000" b="1" spc="10" dirty="0">
                <a:solidFill>
                  <a:srgbClr val="51555A"/>
                </a:solidFill>
                <a:latin typeface="Museo Sans 700"/>
                <a:cs typeface="Museo Sans 700"/>
              </a:rPr>
              <a:t> </a:t>
            </a:r>
            <a:r>
              <a:rPr sz="1000" b="0" dirty="0">
                <a:solidFill>
                  <a:srgbClr val="51555A"/>
                </a:solidFill>
                <a:latin typeface="Museo Sans 300"/>
                <a:cs typeface="Museo Sans 300"/>
              </a:rPr>
              <a: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Compliance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ESG</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standards, </a:t>
            </a:r>
            <a:r>
              <a:rPr sz="1000" b="0" dirty="0">
                <a:solidFill>
                  <a:srgbClr val="51555A"/>
                </a:solidFill>
                <a:latin typeface="Museo Sans 300"/>
                <a:cs typeface="Museo Sans 300"/>
              </a:rPr>
              <a:t>responsible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sourcing,</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carbon</a:t>
            </a:r>
            <a:r>
              <a:rPr sz="1000" b="0" spc="-10" dirty="0">
                <a:solidFill>
                  <a:srgbClr val="51555A"/>
                </a:solidFill>
                <a:latin typeface="Museo Sans 300"/>
                <a:cs typeface="Museo Sans 300"/>
              </a:rPr>
              <a:t> footprint.</a:t>
            </a:r>
            <a:endParaRPr sz="1000" dirty="0">
              <a:latin typeface="Museo Sans 300"/>
              <a:cs typeface="Museo Sans 300"/>
            </a:endParaRPr>
          </a:p>
          <a:p>
            <a:pPr>
              <a:lnSpc>
                <a:spcPct val="100000"/>
              </a:lnSpc>
            </a:pPr>
            <a:endParaRPr sz="1000" dirty="0">
              <a:latin typeface="Museo Sans 300"/>
              <a:cs typeface="Museo Sans 300"/>
            </a:endParaRPr>
          </a:p>
          <a:p>
            <a:pPr>
              <a:lnSpc>
                <a:spcPct val="100000"/>
              </a:lnSpc>
              <a:spcBef>
                <a:spcPts val="300"/>
              </a:spcBef>
            </a:pPr>
            <a:endParaRPr sz="1000" dirty="0">
              <a:latin typeface="Museo Sans 300"/>
              <a:cs typeface="Museo Sans 300"/>
            </a:endParaRPr>
          </a:p>
          <a:p>
            <a:pPr marL="1075055" marR="439420">
              <a:lnSpc>
                <a:spcPct val="125000"/>
              </a:lnSpc>
            </a:pPr>
            <a:r>
              <a:rPr sz="1000" b="1" dirty="0">
                <a:solidFill>
                  <a:srgbClr val="51555A"/>
                </a:solidFill>
                <a:latin typeface="Museo Sans 700"/>
                <a:cs typeface="Museo Sans 700"/>
              </a:rPr>
              <a:t>Regulators</a:t>
            </a:r>
            <a:r>
              <a:rPr sz="1000" b="1" spc="-20"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5" dirty="0">
                <a:solidFill>
                  <a:srgbClr val="51555A"/>
                </a:solidFill>
                <a:latin typeface="Museo Sans 700"/>
                <a:cs typeface="Museo Sans 700"/>
              </a:rPr>
              <a:t> </a:t>
            </a:r>
            <a:r>
              <a:rPr sz="1000" b="1" dirty="0">
                <a:solidFill>
                  <a:srgbClr val="51555A"/>
                </a:solidFill>
                <a:latin typeface="Museo Sans 700"/>
                <a:cs typeface="Museo Sans 700"/>
              </a:rPr>
              <a:t>Government</a:t>
            </a:r>
            <a:r>
              <a:rPr sz="1000" b="1" spc="-20" dirty="0">
                <a:solidFill>
                  <a:srgbClr val="51555A"/>
                </a:solidFill>
                <a:latin typeface="Museo Sans 700"/>
                <a:cs typeface="Museo Sans 700"/>
              </a:rPr>
              <a:t> </a:t>
            </a:r>
            <a:r>
              <a:rPr sz="1000" b="1" dirty="0">
                <a:solidFill>
                  <a:srgbClr val="51555A"/>
                </a:solidFill>
                <a:latin typeface="Museo Sans 700"/>
                <a:cs typeface="Museo Sans 700"/>
              </a:rPr>
              <a:t>Agencies</a:t>
            </a:r>
            <a:r>
              <a:rPr sz="1000" b="1" spc="5" dirty="0">
                <a:solidFill>
                  <a:srgbClr val="51555A"/>
                </a:solidFill>
                <a:latin typeface="Museo Sans 700"/>
                <a:cs typeface="Museo Sans 700"/>
              </a:rPr>
              <a:t> </a:t>
            </a:r>
            <a:r>
              <a:rPr sz="1000" b="0" dirty="0">
                <a:solidFill>
                  <a:srgbClr val="51555A"/>
                </a:solidFill>
                <a:latin typeface="Museo Sans 300"/>
                <a:cs typeface="Museo Sans 300"/>
              </a:rPr>
              <a: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Compliance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environmental </a:t>
            </a:r>
            <a:r>
              <a:rPr sz="1000" b="0" dirty="0">
                <a:solidFill>
                  <a:srgbClr val="51555A"/>
                </a:solidFill>
                <a:latin typeface="Museo Sans 300"/>
                <a:cs typeface="Museo Sans 300"/>
              </a:rPr>
              <a:t>laws,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labor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standards,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anti-corruption</a:t>
            </a:r>
            <a:r>
              <a:rPr sz="1000" b="0" spc="-10" dirty="0">
                <a:solidFill>
                  <a:srgbClr val="51555A"/>
                </a:solidFill>
                <a:latin typeface="Museo Sans 300"/>
                <a:cs typeface="Museo Sans 300"/>
              </a:rPr>
              <a:t> policies.</a:t>
            </a:r>
            <a:endParaRPr sz="1000" dirty="0">
              <a:latin typeface="Museo Sans 300"/>
              <a:cs typeface="Museo Sans 300"/>
            </a:endParaRPr>
          </a:p>
          <a:p>
            <a:pPr>
              <a:lnSpc>
                <a:spcPct val="100000"/>
              </a:lnSpc>
            </a:pPr>
            <a:endParaRPr sz="1000" dirty="0">
              <a:latin typeface="Museo Sans 300"/>
              <a:cs typeface="Museo Sans 300"/>
            </a:endParaRPr>
          </a:p>
          <a:p>
            <a:pPr>
              <a:lnSpc>
                <a:spcPct val="100000"/>
              </a:lnSpc>
              <a:spcBef>
                <a:spcPts val="300"/>
              </a:spcBef>
            </a:pPr>
            <a:endParaRPr sz="1000" dirty="0">
              <a:latin typeface="Museo Sans 300"/>
              <a:cs typeface="Museo Sans 300"/>
            </a:endParaRPr>
          </a:p>
          <a:p>
            <a:pPr marL="1075055" marR="984885">
              <a:lnSpc>
                <a:spcPct val="125000"/>
              </a:lnSpc>
            </a:pPr>
            <a:r>
              <a:rPr sz="1000" b="1" dirty="0">
                <a:solidFill>
                  <a:srgbClr val="51555A"/>
                </a:solidFill>
                <a:latin typeface="Museo Sans 700"/>
                <a:cs typeface="Museo Sans 700"/>
              </a:rPr>
              <a:t>Local</a:t>
            </a:r>
            <a:r>
              <a:rPr sz="1000" b="1" spc="-20" dirty="0">
                <a:solidFill>
                  <a:srgbClr val="51555A"/>
                </a:solidFill>
                <a:latin typeface="Museo Sans 700"/>
                <a:cs typeface="Museo Sans 700"/>
              </a:rPr>
              <a:t> </a:t>
            </a:r>
            <a:r>
              <a:rPr sz="1000" b="1" dirty="0">
                <a:solidFill>
                  <a:srgbClr val="51555A"/>
                </a:solidFill>
                <a:latin typeface="Museo Sans 700"/>
                <a:cs typeface="Museo Sans 700"/>
              </a:rPr>
              <a:t>Communities</a:t>
            </a:r>
            <a:r>
              <a:rPr sz="1000" b="1" spc="10" dirty="0">
                <a:solidFill>
                  <a:srgbClr val="51555A"/>
                </a:solidFill>
                <a:latin typeface="Museo Sans 700"/>
                <a:cs typeface="Museo Sans 700"/>
              </a:rPr>
              <a:t> </a:t>
            </a:r>
            <a:r>
              <a:rPr sz="1000" b="0" dirty="0">
                <a:solidFill>
                  <a:srgbClr val="51555A"/>
                </a:solidFill>
                <a:latin typeface="Museo Sans 300"/>
                <a:cs typeface="Museo Sans 300"/>
              </a:rPr>
              <a: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Environmental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impact,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corporate</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social </a:t>
            </a:r>
            <a:r>
              <a:rPr sz="1000" b="0" dirty="0">
                <a:solidFill>
                  <a:srgbClr val="51555A"/>
                </a:solidFill>
                <a:latin typeface="Museo Sans 300"/>
                <a:cs typeface="Museo Sans 300"/>
              </a:rPr>
              <a:t>responsibility</a:t>
            </a:r>
            <a:r>
              <a:rPr sz="1000" b="0" spc="-30" dirty="0">
                <a:solidFill>
                  <a:srgbClr val="51555A"/>
                </a:solidFill>
                <a:latin typeface="Museo Sans 300"/>
                <a:cs typeface="Museo Sans 300"/>
              </a:rPr>
              <a:t> </a:t>
            </a:r>
            <a:r>
              <a:rPr sz="1000" b="0" dirty="0">
                <a:solidFill>
                  <a:srgbClr val="51555A"/>
                </a:solidFill>
                <a:latin typeface="Museo Sans 300"/>
                <a:cs typeface="Museo Sans 300"/>
              </a:rPr>
              <a:t>(CSR),</a:t>
            </a:r>
            <a:r>
              <a:rPr sz="1000" b="0" spc="-2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30" dirty="0">
                <a:solidFill>
                  <a:srgbClr val="51555A"/>
                </a:solidFill>
                <a:latin typeface="Museo Sans 300"/>
                <a:cs typeface="Museo Sans 300"/>
              </a:rPr>
              <a:t> </a:t>
            </a:r>
            <a:r>
              <a:rPr sz="1000" b="0" dirty="0">
                <a:solidFill>
                  <a:srgbClr val="51555A"/>
                </a:solidFill>
                <a:latin typeface="Museo Sans 300"/>
                <a:cs typeface="Museo Sans 300"/>
              </a:rPr>
              <a:t>economic</a:t>
            </a:r>
            <a:r>
              <a:rPr sz="1000" b="0" spc="-25" dirty="0">
                <a:solidFill>
                  <a:srgbClr val="51555A"/>
                </a:solidFill>
                <a:latin typeface="Museo Sans 300"/>
                <a:cs typeface="Museo Sans 300"/>
              </a:rPr>
              <a:t> </a:t>
            </a:r>
            <a:r>
              <a:rPr sz="1000" b="0" spc="-10" dirty="0">
                <a:solidFill>
                  <a:srgbClr val="51555A"/>
                </a:solidFill>
                <a:latin typeface="Museo Sans 300"/>
                <a:cs typeface="Museo Sans 300"/>
              </a:rPr>
              <a:t>development.</a:t>
            </a:r>
            <a:endParaRPr sz="1000" dirty="0">
              <a:latin typeface="Museo Sans 300"/>
              <a:cs typeface="Museo Sans 300"/>
            </a:endParaRPr>
          </a:p>
        </p:txBody>
      </p:sp>
      <p:grpSp>
        <p:nvGrpSpPr>
          <p:cNvPr id="33" name="object 33"/>
          <p:cNvGrpSpPr/>
          <p:nvPr/>
        </p:nvGrpSpPr>
        <p:grpSpPr>
          <a:xfrm>
            <a:off x="6973862" y="1771671"/>
            <a:ext cx="605790" cy="4816742"/>
            <a:chOff x="6973862" y="1771671"/>
            <a:chExt cx="605790" cy="4816742"/>
          </a:xfrm>
        </p:grpSpPr>
        <p:sp>
          <p:nvSpPr>
            <p:cNvPr id="34" name="object 34"/>
            <p:cNvSpPr/>
            <p:nvPr/>
          </p:nvSpPr>
          <p:spPr>
            <a:xfrm>
              <a:off x="6973871" y="1771671"/>
              <a:ext cx="593090" cy="331470"/>
            </a:xfrm>
            <a:custGeom>
              <a:avLst/>
              <a:gdLst/>
              <a:ahLst/>
              <a:cxnLst/>
              <a:rect l="l" t="t" r="r" b="b"/>
              <a:pathLst>
                <a:path w="593090" h="331469">
                  <a:moveTo>
                    <a:pt x="127622" y="20205"/>
                  </a:moveTo>
                  <a:lnTo>
                    <a:pt x="104358" y="24902"/>
                  </a:lnTo>
                  <a:lnTo>
                    <a:pt x="85361" y="37711"/>
                  </a:lnTo>
                  <a:lnTo>
                    <a:pt x="72552" y="56708"/>
                  </a:lnTo>
                  <a:lnTo>
                    <a:pt x="67856" y="79971"/>
                  </a:lnTo>
                  <a:lnTo>
                    <a:pt x="70464" y="97538"/>
                  </a:lnTo>
                  <a:lnTo>
                    <a:pt x="77906" y="113255"/>
                  </a:lnTo>
                  <a:lnTo>
                    <a:pt x="89546" y="126166"/>
                  </a:lnTo>
                  <a:lnTo>
                    <a:pt x="104749" y="135318"/>
                  </a:lnTo>
                  <a:lnTo>
                    <a:pt x="121974" y="139618"/>
                  </a:lnTo>
                  <a:lnTo>
                    <a:pt x="139349" y="138742"/>
                  </a:lnTo>
                  <a:lnTo>
                    <a:pt x="180567" y="108093"/>
                  </a:lnTo>
                  <a:lnTo>
                    <a:pt x="187274" y="74345"/>
                  </a:lnTo>
                  <a:lnTo>
                    <a:pt x="182981" y="57124"/>
                  </a:lnTo>
                  <a:lnTo>
                    <a:pt x="173819" y="41917"/>
                  </a:lnTo>
                  <a:lnTo>
                    <a:pt x="160897" y="30268"/>
                  </a:lnTo>
                  <a:lnTo>
                    <a:pt x="145178" y="22818"/>
                  </a:lnTo>
                  <a:lnTo>
                    <a:pt x="127622" y="20205"/>
                  </a:lnTo>
                  <a:close/>
                </a:path>
                <a:path w="593090" h="331469">
                  <a:moveTo>
                    <a:pt x="296379" y="153466"/>
                  </a:moveTo>
                  <a:lnTo>
                    <a:pt x="240539" y="164693"/>
                  </a:lnTo>
                  <a:lnTo>
                    <a:pt x="193205" y="196380"/>
                  </a:lnTo>
                  <a:lnTo>
                    <a:pt x="161517" y="243713"/>
                  </a:lnTo>
                  <a:lnTo>
                    <a:pt x="150352" y="298945"/>
                  </a:lnTo>
                  <a:lnTo>
                    <a:pt x="150291" y="310184"/>
                  </a:lnTo>
                  <a:lnTo>
                    <a:pt x="151971" y="318450"/>
                  </a:lnTo>
                  <a:lnTo>
                    <a:pt x="156522" y="325196"/>
                  </a:lnTo>
                  <a:lnTo>
                    <a:pt x="163266" y="329751"/>
                  </a:lnTo>
                  <a:lnTo>
                    <a:pt x="171526" y="331444"/>
                  </a:lnTo>
                  <a:lnTo>
                    <a:pt x="421233" y="331444"/>
                  </a:lnTo>
                  <a:lnTo>
                    <a:pt x="429498" y="329751"/>
                  </a:lnTo>
                  <a:lnTo>
                    <a:pt x="436241" y="325196"/>
                  </a:lnTo>
                  <a:lnTo>
                    <a:pt x="440789" y="318450"/>
                  </a:lnTo>
                  <a:lnTo>
                    <a:pt x="442467" y="310184"/>
                  </a:lnTo>
                  <a:lnTo>
                    <a:pt x="442407" y="298945"/>
                  </a:lnTo>
                  <a:lnTo>
                    <a:pt x="431241" y="243713"/>
                  </a:lnTo>
                  <a:lnTo>
                    <a:pt x="399554" y="196380"/>
                  </a:lnTo>
                  <a:lnTo>
                    <a:pt x="352220" y="164693"/>
                  </a:lnTo>
                  <a:lnTo>
                    <a:pt x="296379" y="153466"/>
                  </a:lnTo>
                  <a:close/>
                </a:path>
                <a:path w="593090" h="331469">
                  <a:moveTo>
                    <a:pt x="127749" y="152298"/>
                  </a:moveTo>
                  <a:lnTo>
                    <a:pt x="102268" y="154871"/>
                  </a:lnTo>
                  <a:lnTo>
                    <a:pt x="102513" y="154871"/>
                  </a:lnTo>
                  <a:lnTo>
                    <a:pt x="78704" y="162180"/>
                  </a:lnTo>
                  <a:lnTo>
                    <a:pt x="37394" y="189903"/>
                  </a:lnTo>
                  <a:lnTo>
                    <a:pt x="9784" y="231232"/>
                  </a:lnTo>
                  <a:lnTo>
                    <a:pt x="0" y="279984"/>
                  </a:lnTo>
                  <a:lnTo>
                    <a:pt x="25" y="294233"/>
                  </a:lnTo>
                  <a:lnTo>
                    <a:pt x="2044" y="298945"/>
                  </a:lnTo>
                  <a:lnTo>
                    <a:pt x="9080" y="305879"/>
                  </a:lnTo>
                  <a:lnTo>
                    <a:pt x="13842" y="307797"/>
                  </a:lnTo>
                  <a:lnTo>
                    <a:pt x="138214" y="307797"/>
                  </a:lnTo>
                  <a:lnTo>
                    <a:pt x="138284" y="298945"/>
                  </a:lnTo>
                  <a:lnTo>
                    <a:pt x="142383" y="263585"/>
                  </a:lnTo>
                  <a:lnTo>
                    <a:pt x="154406" y="229916"/>
                  </a:lnTo>
                  <a:lnTo>
                    <a:pt x="173668" y="199801"/>
                  </a:lnTo>
                  <a:lnTo>
                    <a:pt x="199555" y="174498"/>
                  </a:lnTo>
                  <a:lnTo>
                    <a:pt x="183024" y="164917"/>
                  </a:lnTo>
                  <a:lnTo>
                    <a:pt x="165338" y="157959"/>
                  </a:lnTo>
                  <a:lnTo>
                    <a:pt x="146809" y="153720"/>
                  </a:lnTo>
                  <a:lnTo>
                    <a:pt x="127749" y="152298"/>
                  </a:lnTo>
                  <a:close/>
                </a:path>
                <a:path w="593090" h="331469">
                  <a:moveTo>
                    <a:pt x="465137" y="152298"/>
                  </a:moveTo>
                  <a:lnTo>
                    <a:pt x="445861" y="153720"/>
                  </a:lnTo>
                  <a:lnTo>
                    <a:pt x="445994" y="153720"/>
                  </a:lnTo>
                  <a:lnTo>
                    <a:pt x="427450" y="157959"/>
                  </a:lnTo>
                  <a:lnTo>
                    <a:pt x="409753" y="164917"/>
                  </a:lnTo>
                  <a:lnTo>
                    <a:pt x="394143" y="173949"/>
                  </a:lnTo>
                  <a:lnTo>
                    <a:pt x="393230" y="174498"/>
                  </a:lnTo>
                  <a:lnTo>
                    <a:pt x="419154" y="199801"/>
                  </a:lnTo>
                  <a:lnTo>
                    <a:pt x="438446" y="229916"/>
                  </a:lnTo>
                  <a:lnTo>
                    <a:pt x="450494" y="263585"/>
                  </a:lnTo>
                  <a:lnTo>
                    <a:pt x="454615" y="298945"/>
                  </a:lnTo>
                  <a:lnTo>
                    <a:pt x="454685" y="307797"/>
                  </a:lnTo>
                  <a:lnTo>
                    <a:pt x="573740" y="307797"/>
                  </a:lnTo>
                  <a:lnTo>
                    <a:pt x="581184" y="306274"/>
                  </a:lnTo>
                  <a:lnTo>
                    <a:pt x="587063" y="302294"/>
                  </a:lnTo>
                  <a:lnTo>
                    <a:pt x="591037" y="296405"/>
                  </a:lnTo>
                  <a:lnTo>
                    <a:pt x="592518" y="289204"/>
                  </a:lnTo>
                  <a:lnTo>
                    <a:pt x="592518" y="279984"/>
                  </a:lnTo>
                  <a:lnTo>
                    <a:pt x="582737" y="231232"/>
                  </a:lnTo>
                  <a:lnTo>
                    <a:pt x="555116" y="189903"/>
                  </a:lnTo>
                  <a:lnTo>
                    <a:pt x="513856" y="162180"/>
                  </a:lnTo>
                  <a:lnTo>
                    <a:pt x="490099" y="154871"/>
                  </a:lnTo>
                  <a:lnTo>
                    <a:pt x="465137" y="152298"/>
                  </a:lnTo>
                  <a:close/>
                </a:path>
                <a:path w="593090" h="331469">
                  <a:moveTo>
                    <a:pt x="296379" y="0"/>
                  </a:moveTo>
                  <a:lnTo>
                    <a:pt x="269764" y="5378"/>
                  </a:lnTo>
                  <a:lnTo>
                    <a:pt x="248016" y="20051"/>
                  </a:lnTo>
                  <a:lnTo>
                    <a:pt x="233343" y="41799"/>
                  </a:lnTo>
                  <a:lnTo>
                    <a:pt x="227939" y="68427"/>
                  </a:lnTo>
                  <a:lnTo>
                    <a:pt x="230948" y="88496"/>
                  </a:lnTo>
                  <a:lnTo>
                    <a:pt x="239485" y="106448"/>
                  </a:lnTo>
                  <a:lnTo>
                    <a:pt x="252815" y="121194"/>
                  </a:lnTo>
                  <a:lnTo>
                    <a:pt x="270205" y="131648"/>
                  </a:lnTo>
                  <a:lnTo>
                    <a:pt x="289895" y="136550"/>
                  </a:lnTo>
                  <a:lnTo>
                    <a:pt x="309745" y="135542"/>
                  </a:lnTo>
                  <a:lnTo>
                    <a:pt x="344779" y="116814"/>
                  </a:lnTo>
                  <a:lnTo>
                    <a:pt x="363507" y="81780"/>
                  </a:lnTo>
                  <a:lnTo>
                    <a:pt x="364515" y="61930"/>
                  </a:lnTo>
                  <a:lnTo>
                    <a:pt x="359613" y="42240"/>
                  </a:lnTo>
                  <a:lnTo>
                    <a:pt x="349159" y="24850"/>
                  </a:lnTo>
                  <a:lnTo>
                    <a:pt x="334411" y="11520"/>
                  </a:lnTo>
                  <a:lnTo>
                    <a:pt x="316456" y="2983"/>
                  </a:lnTo>
                  <a:lnTo>
                    <a:pt x="296379" y="0"/>
                  </a:lnTo>
                  <a:close/>
                </a:path>
                <a:path w="593090" h="331469">
                  <a:moveTo>
                    <a:pt x="465150" y="20205"/>
                  </a:moveTo>
                  <a:lnTo>
                    <a:pt x="422833" y="37680"/>
                  </a:lnTo>
                  <a:lnTo>
                    <a:pt x="405307" y="79971"/>
                  </a:lnTo>
                  <a:lnTo>
                    <a:pt x="407916" y="97528"/>
                  </a:lnTo>
                  <a:lnTo>
                    <a:pt x="415358" y="113245"/>
                  </a:lnTo>
                  <a:lnTo>
                    <a:pt x="426998" y="126163"/>
                  </a:lnTo>
                  <a:lnTo>
                    <a:pt x="442201" y="135318"/>
                  </a:lnTo>
                  <a:lnTo>
                    <a:pt x="459422" y="139618"/>
                  </a:lnTo>
                  <a:lnTo>
                    <a:pt x="476788" y="138745"/>
                  </a:lnTo>
                  <a:lnTo>
                    <a:pt x="517997" y="108118"/>
                  </a:lnTo>
                  <a:lnTo>
                    <a:pt x="524727" y="74371"/>
                  </a:lnTo>
                  <a:lnTo>
                    <a:pt x="520445" y="57150"/>
                  </a:lnTo>
                  <a:lnTo>
                    <a:pt x="511298" y="41942"/>
                  </a:lnTo>
                  <a:lnTo>
                    <a:pt x="498398" y="30291"/>
                  </a:lnTo>
                  <a:lnTo>
                    <a:pt x="482698" y="22833"/>
                  </a:lnTo>
                  <a:lnTo>
                    <a:pt x="465150" y="20205"/>
                  </a:lnTo>
                  <a:close/>
                </a:path>
              </a:pathLst>
            </a:custGeom>
            <a:solidFill>
              <a:srgbClr val="E57200"/>
            </a:solidFill>
          </p:spPr>
          <p:txBody>
            <a:bodyPr wrap="square" lIns="0" tIns="0" rIns="0" bIns="0" rtlCol="0"/>
            <a:lstStyle/>
            <a:p>
              <a:endParaRPr/>
            </a:p>
          </p:txBody>
        </p:sp>
        <p:pic>
          <p:nvPicPr>
            <p:cNvPr id="35" name="object 35"/>
            <p:cNvPicPr/>
            <p:nvPr/>
          </p:nvPicPr>
          <p:blipFill>
            <a:blip r:embed="rId2" cstate="print">
              <a:alphaModFix/>
            </a:blip>
            <a:stretch>
              <a:fillRect/>
            </a:stretch>
          </p:blipFill>
          <p:spPr>
            <a:xfrm>
              <a:off x="7216372" y="2482749"/>
              <a:ext cx="107272" cy="107266"/>
            </a:xfrm>
            <a:prstGeom prst="rect">
              <a:avLst/>
            </a:prstGeom>
          </p:spPr>
        </p:pic>
        <p:pic>
          <p:nvPicPr>
            <p:cNvPr id="36" name="object 36"/>
            <p:cNvPicPr/>
            <p:nvPr/>
          </p:nvPicPr>
          <p:blipFill>
            <a:blip r:embed="rId3" cstate="print">
              <a:alphaModFix/>
            </a:blip>
            <a:stretch>
              <a:fillRect/>
            </a:stretch>
          </p:blipFill>
          <p:spPr>
            <a:xfrm>
              <a:off x="7375661" y="2681992"/>
              <a:ext cx="153327" cy="76114"/>
            </a:xfrm>
            <a:prstGeom prst="rect">
              <a:avLst/>
            </a:prstGeom>
          </p:spPr>
        </p:pic>
        <p:sp>
          <p:nvSpPr>
            <p:cNvPr id="37" name="object 37"/>
            <p:cNvSpPr/>
            <p:nvPr/>
          </p:nvSpPr>
          <p:spPr>
            <a:xfrm>
              <a:off x="7010296" y="2817342"/>
              <a:ext cx="520065" cy="140970"/>
            </a:xfrm>
            <a:custGeom>
              <a:avLst/>
              <a:gdLst/>
              <a:ahLst/>
              <a:cxnLst/>
              <a:rect l="l" t="t" r="r" b="b"/>
              <a:pathLst>
                <a:path w="520065" h="140969">
                  <a:moveTo>
                    <a:pt x="514095" y="0"/>
                  </a:moveTo>
                  <a:lnTo>
                    <a:pt x="5587" y="0"/>
                  </a:lnTo>
                  <a:lnTo>
                    <a:pt x="0" y="4317"/>
                  </a:lnTo>
                  <a:lnTo>
                    <a:pt x="0" y="136423"/>
                  </a:lnTo>
                  <a:lnTo>
                    <a:pt x="5587" y="140741"/>
                  </a:lnTo>
                  <a:lnTo>
                    <a:pt x="12471" y="140741"/>
                  </a:lnTo>
                  <a:lnTo>
                    <a:pt x="514095" y="140741"/>
                  </a:lnTo>
                  <a:lnTo>
                    <a:pt x="519671" y="136423"/>
                  </a:lnTo>
                  <a:lnTo>
                    <a:pt x="519671" y="4317"/>
                  </a:lnTo>
                  <a:lnTo>
                    <a:pt x="514095" y="0"/>
                  </a:lnTo>
                  <a:close/>
                </a:path>
              </a:pathLst>
            </a:custGeom>
            <a:solidFill>
              <a:srgbClr val="E57200"/>
            </a:solidFill>
          </p:spPr>
          <p:txBody>
            <a:bodyPr wrap="square" lIns="0" tIns="0" rIns="0" bIns="0" rtlCol="0"/>
            <a:lstStyle/>
            <a:p>
              <a:endParaRPr/>
            </a:p>
          </p:txBody>
        </p:sp>
        <p:pic>
          <p:nvPicPr>
            <p:cNvPr id="38" name="object 38"/>
            <p:cNvPicPr/>
            <p:nvPr/>
          </p:nvPicPr>
          <p:blipFill>
            <a:blip r:embed="rId4" cstate="print">
              <a:alphaModFix/>
            </a:blip>
            <a:stretch>
              <a:fillRect/>
            </a:stretch>
          </p:blipFill>
          <p:spPr>
            <a:xfrm>
              <a:off x="7011294" y="2600263"/>
              <a:ext cx="376325" cy="157903"/>
            </a:xfrm>
            <a:prstGeom prst="rect">
              <a:avLst/>
            </a:prstGeom>
          </p:spPr>
        </p:pic>
        <p:pic>
          <p:nvPicPr>
            <p:cNvPr id="39" name="object 39"/>
            <p:cNvPicPr/>
            <p:nvPr/>
          </p:nvPicPr>
          <p:blipFill>
            <a:blip r:embed="rId5" cstate="print">
              <a:alphaModFix/>
            </a:blip>
            <a:stretch>
              <a:fillRect/>
            </a:stretch>
          </p:blipFill>
          <p:spPr>
            <a:xfrm>
              <a:off x="7411682" y="2600263"/>
              <a:ext cx="66528" cy="67024"/>
            </a:xfrm>
            <a:prstGeom prst="rect">
              <a:avLst/>
            </a:prstGeom>
          </p:spPr>
        </p:pic>
        <p:sp>
          <p:nvSpPr>
            <p:cNvPr id="40" name="object 40"/>
            <p:cNvSpPr/>
            <p:nvPr/>
          </p:nvSpPr>
          <p:spPr>
            <a:xfrm>
              <a:off x="6973862" y="3184105"/>
              <a:ext cx="605790" cy="2526665"/>
            </a:xfrm>
            <a:custGeom>
              <a:avLst/>
              <a:gdLst/>
              <a:ahLst/>
              <a:cxnLst/>
              <a:rect l="l" t="t" r="r" b="b"/>
              <a:pathLst>
                <a:path w="605790" h="2526665">
                  <a:moveTo>
                    <a:pt x="146062" y="884885"/>
                  </a:moveTo>
                  <a:lnTo>
                    <a:pt x="144018" y="874725"/>
                  </a:lnTo>
                  <a:lnTo>
                    <a:pt x="138442" y="865835"/>
                  </a:lnTo>
                  <a:lnTo>
                    <a:pt x="130175" y="860755"/>
                  </a:lnTo>
                  <a:lnTo>
                    <a:pt x="120078" y="858215"/>
                  </a:lnTo>
                  <a:lnTo>
                    <a:pt x="109969" y="860755"/>
                  </a:lnTo>
                  <a:lnTo>
                    <a:pt x="101701" y="865835"/>
                  </a:lnTo>
                  <a:lnTo>
                    <a:pt x="96126" y="874725"/>
                  </a:lnTo>
                  <a:lnTo>
                    <a:pt x="94081" y="884885"/>
                  </a:lnTo>
                  <a:lnTo>
                    <a:pt x="96126" y="895045"/>
                  </a:lnTo>
                  <a:lnTo>
                    <a:pt x="101701" y="902665"/>
                  </a:lnTo>
                  <a:lnTo>
                    <a:pt x="109969" y="909015"/>
                  </a:lnTo>
                  <a:lnTo>
                    <a:pt x="120078" y="910285"/>
                  </a:lnTo>
                  <a:lnTo>
                    <a:pt x="130175" y="909015"/>
                  </a:lnTo>
                  <a:lnTo>
                    <a:pt x="138442" y="902665"/>
                  </a:lnTo>
                  <a:lnTo>
                    <a:pt x="144018" y="895045"/>
                  </a:lnTo>
                  <a:lnTo>
                    <a:pt x="146062" y="884885"/>
                  </a:lnTo>
                  <a:close/>
                </a:path>
                <a:path w="605790" h="2526665">
                  <a:moveTo>
                    <a:pt x="152184" y="1700796"/>
                  </a:moveTo>
                  <a:lnTo>
                    <a:pt x="149631" y="1693176"/>
                  </a:lnTo>
                  <a:lnTo>
                    <a:pt x="143560" y="1688096"/>
                  </a:lnTo>
                  <a:lnTo>
                    <a:pt x="136017" y="1685556"/>
                  </a:lnTo>
                  <a:lnTo>
                    <a:pt x="129438" y="1684286"/>
                  </a:lnTo>
                  <a:lnTo>
                    <a:pt x="122516" y="1686826"/>
                  </a:lnTo>
                  <a:lnTo>
                    <a:pt x="115836" y="1694446"/>
                  </a:lnTo>
                  <a:lnTo>
                    <a:pt x="111213" y="1699526"/>
                  </a:lnTo>
                  <a:lnTo>
                    <a:pt x="90068" y="1737626"/>
                  </a:lnTo>
                  <a:lnTo>
                    <a:pt x="89966" y="1742706"/>
                  </a:lnTo>
                  <a:lnTo>
                    <a:pt x="92417" y="1749056"/>
                  </a:lnTo>
                  <a:lnTo>
                    <a:pt x="96774" y="1752866"/>
                  </a:lnTo>
                  <a:lnTo>
                    <a:pt x="103568" y="1756676"/>
                  </a:lnTo>
                  <a:lnTo>
                    <a:pt x="111455" y="1756676"/>
                  </a:lnTo>
                  <a:lnTo>
                    <a:pt x="142557" y="1721116"/>
                  </a:lnTo>
                  <a:lnTo>
                    <a:pt x="148729" y="1709686"/>
                  </a:lnTo>
                  <a:lnTo>
                    <a:pt x="152184" y="1700796"/>
                  </a:lnTo>
                  <a:close/>
                </a:path>
                <a:path w="605790" h="2526665">
                  <a:moveTo>
                    <a:pt x="175768" y="1524266"/>
                  </a:moveTo>
                  <a:lnTo>
                    <a:pt x="174752" y="1519186"/>
                  </a:lnTo>
                  <a:lnTo>
                    <a:pt x="118084" y="1483626"/>
                  </a:lnTo>
                  <a:lnTo>
                    <a:pt x="116700" y="1482356"/>
                  </a:lnTo>
                  <a:lnTo>
                    <a:pt x="114185" y="1482356"/>
                  </a:lnTo>
                  <a:lnTo>
                    <a:pt x="111721" y="1483626"/>
                  </a:lnTo>
                  <a:lnTo>
                    <a:pt x="110032" y="1484896"/>
                  </a:lnTo>
                  <a:lnTo>
                    <a:pt x="108940" y="1486166"/>
                  </a:lnTo>
                  <a:lnTo>
                    <a:pt x="1905" y="1653806"/>
                  </a:lnTo>
                  <a:lnTo>
                    <a:pt x="1536" y="1656346"/>
                  </a:lnTo>
                  <a:lnTo>
                    <a:pt x="2413" y="1660156"/>
                  </a:lnTo>
                  <a:lnTo>
                    <a:pt x="3568" y="1661426"/>
                  </a:lnTo>
                  <a:lnTo>
                    <a:pt x="60744" y="1698256"/>
                  </a:lnTo>
                  <a:lnTo>
                    <a:pt x="65341" y="1696986"/>
                  </a:lnTo>
                  <a:lnTo>
                    <a:pt x="67589" y="1693176"/>
                  </a:lnTo>
                  <a:lnTo>
                    <a:pt x="173583" y="1526806"/>
                  </a:lnTo>
                  <a:lnTo>
                    <a:pt x="175768" y="1524266"/>
                  </a:lnTo>
                  <a:close/>
                </a:path>
                <a:path w="605790" h="2526665">
                  <a:moveTo>
                    <a:pt x="179628" y="999185"/>
                  </a:moveTo>
                  <a:lnTo>
                    <a:pt x="179565" y="978865"/>
                  </a:lnTo>
                  <a:lnTo>
                    <a:pt x="179552" y="971245"/>
                  </a:lnTo>
                  <a:lnTo>
                    <a:pt x="177355" y="967435"/>
                  </a:lnTo>
                  <a:lnTo>
                    <a:pt x="171183" y="961085"/>
                  </a:lnTo>
                  <a:lnTo>
                    <a:pt x="161493" y="953465"/>
                  </a:lnTo>
                  <a:lnTo>
                    <a:pt x="148780" y="947115"/>
                  </a:lnTo>
                  <a:lnTo>
                    <a:pt x="134734" y="952195"/>
                  </a:lnTo>
                  <a:lnTo>
                    <a:pt x="120078" y="953465"/>
                  </a:lnTo>
                  <a:lnTo>
                    <a:pt x="105422" y="952195"/>
                  </a:lnTo>
                  <a:lnTo>
                    <a:pt x="91376" y="947115"/>
                  </a:lnTo>
                  <a:lnTo>
                    <a:pt x="78638" y="953465"/>
                  </a:lnTo>
                  <a:lnTo>
                    <a:pt x="68961" y="961085"/>
                  </a:lnTo>
                  <a:lnTo>
                    <a:pt x="62801" y="967435"/>
                  </a:lnTo>
                  <a:lnTo>
                    <a:pt x="60604" y="971245"/>
                  </a:lnTo>
                  <a:lnTo>
                    <a:pt x="60528" y="999185"/>
                  </a:lnTo>
                  <a:lnTo>
                    <a:pt x="70904" y="999185"/>
                  </a:lnTo>
                  <a:lnTo>
                    <a:pt x="70929" y="982675"/>
                  </a:lnTo>
                  <a:lnTo>
                    <a:pt x="74714" y="978865"/>
                  </a:lnTo>
                  <a:lnTo>
                    <a:pt x="84086" y="978865"/>
                  </a:lnTo>
                  <a:lnTo>
                    <a:pt x="87858" y="982675"/>
                  </a:lnTo>
                  <a:lnTo>
                    <a:pt x="87858" y="999185"/>
                  </a:lnTo>
                  <a:lnTo>
                    <a:pt x="152412" y="999185"/>
                  </a:lnTo>
                  <a:lnTo>
                    <a:pt x="152412" y="982675"/>
                  </a:lnTo>
                  <a:lnTo>
                    <a:pt x="156197" y="978865"/>
                  </a:lnTo>
                  <a:lnTo>
                    <a:pt x="165569" y="978865"/>
                  </a:lnTo>
                  <a:lnTo>
                    <a:pt x="169354" y="982675"/>
                  </a:lnTo>
                  <a:lnTo>
                    <a:pt x="169354" y="999185"/>
                  </a:lnTo>
                  <a:lnTo>
                    <a:pt x="179628" y="999185"/>
                  </a:lnTo>
                  <a:close/>
                </a:path>
                <a:path w="605790" h="2526665">
                  <a:moveTo>
                    <a:pt x="217678" y="1707146"/>
                  </a:moveTo>
                  <a:lnTo>
                    <a:pt x="212902" y="1699526"/>
                  </a:lnTo>
                  <a:lnTo>
                    <a:pt x="204990" y="1695716"/>
                  </a:lnTo>
                  <a:lnTo>
                    <a:pt x="195516" y="1694446"/>
                  </a:lnTo>
                  <a:lnTo>
                    <a:pt x="186156" y="1695716"/>
                  </a:lnTo>
                  <a:lnTo>
                    <a:pt x="177419" y="1699526"/>
                  </a:lnTo>
                  <a:lnTo>
                    <a:pt x="169837" y="1704606"/>
                  </a:lnTo>
                  <a:lnTo>
                    <a:pt x="166154" y="1714766"/>
                  </a:lnTo>
                  <a:lnTo>
                    <a:pt x="159385" y="1728736"/>
                  </a:lnTo>
                  <a:lnTo>
                    <a:pt x="148590" y="1745246"/>
                  </a:lnTo>
                  <a:lnTo>
                    <a:pt x="132867" y="1766836"/>
                  </a:lnTo>
                  <a:lnTo>
                    <a:pt x="132778" y="1773186"/>
                  </a:lnTo>
                  <a:lnTo>
                    <a:pt x="135407" y="1780806"/>
                  </a:lnTo>
                  <a:lnTo>
                    <a:pt x="140296" y="1785886"/>
                  </a:lnTo>
                  <a:lnTo>
                    <a:pt x="146570" y="1790966"/>
                  </a:lnTo>
                  <a:lnTo>
                    <a:pt x="154457" y="1793506"/>
                  </a:lnTo>
                  <a:lnTo>
                    <a:pt x="162407" y="1792236"/>
                  </a:lnTo>
                  <a:lnTo>
                    <a:pt x="216712" y="1716036"/>
                  </a:lnTo>
                  <a:lnTo>
                    <a:pt x="217678" y="1707146"/>
                  </a:lnTo>
                  <a:close/>
                </a:path>
                <a:path w="605790" h="2526665">
                  <a:moveTo>
                    <a:pt x="261810" y="1745246"/>
                  </a:moveTo>
                  <a:lnTo>
                    <a:pt x="239801" y="1726196"/>
                  </a:lnTo>
                  <a:lnTo>
                    <a:pt x="231013" y="1727466"/>
                  </a:lnTo>
                  <a:lnTo>
                    <a:pt x="176758" y="1803666"/>
                  </a:lnTo>
                  <a:lnTo>
                    <a:pt x="177469" y="1808746"/>
                  </a:lnTo>
                  <a:lnTo>
                    <a:pt x="180174" y="1813826"/>
                  </a:lnTo>
                  <a:lnTo>
                    <a:pt x="184340" y="1816366"/>
                  </a:lnTo>
                  <a:lnTo>
                    <a:pt x="189255" y="1818906"/>
                  </a:lnTo>
                  <a:lnTo>
                    <a:pt x="195541" y="1820176"/>
                  </a:lnTo>
                  <a:lnTo>
                    <a:pt x="203085" y="1820176"/>
                  </a:lnTo>
                  <a:lnTo>
                    <a:pt x="211823" y="1818906"/>
                  </a:lnTo>
                  <a:lnTo>
                    <a:pt x="226529" y="1801126"/>
                  </a:lnTo>
                  <a:lnTo>
                    <a:pt x="258419" y="1763026"/>
                  </a:lnTo>
                  <a:lnTo>
                    <a:pt x="261035" y="1752866"/>
                  </a:lnTo>
                  <a:lnTo>
                    <a:pt x="261810" y="1745246"/>
                  </a:lnTo>
                  <a:close/>
                </a:path>
                <a:path w="605790" h="2526665">
                  <a:moveTo>
                    <a:pt x="264553" y="2261476"/>
                  </a:moveTo>
                  <a:lnTo>
                    <a:pt x="48602" y="2261476"/>
                  </a:lnTo>
                  <a:lnTo>
                    <a:pt x="42811" y="2267242"/>
                  </a:lnTo>
                  <a:lnTo>
                    <a:pt x="42811" y="2281263"/>
                  </a:lnTo>
                  <a:lnTo>
                    <a:pt x="47371" y="2286965"/>
                  </a:lnTo>
                  <a:lnTo>
                    <a:pt x="78143" y="2290076"/>
                  </a:lnTo>
                  <a:lnTo>
                    <a:pt x="3568" y="2411006"/>
                  </a:lnTo>
                  <a:lnTo>
                    <a:pt x="2413" y="2412746"/>
                  </a:lnTo>
                  <a:lnTo>
                    <a:pt x="1816" y="2414219"/>
                  </a:lnTo>
                  <a:lnTo>
                    <a:pt x="1790" y="2416391"/>
                  </a:lnTo>
                  <a:lnTo>
                    <a:pt x="8458" y="2449855"/>
                  </a:lnTo>
                  <a:lnTo>
                    <a:pt x="26962" y="2477351"/>
                  </a:lnTo>
                  <a:lnTo>
                    <a:pt x="54571" y="2496032"/>
                  </a:lnTo>
                  <a:lnTo>
                    <a:pt x="54762" y="2496032"/>
                  </a:lnTo>
                  <a:lnTo>
                    <a:pt x="88226" y="2502827"/>
                  </a:lnTo>
                  <a:lnTo>
                    <a:pt x="121869" y="2496032"/>
                  </a:lnTo>
                  <a:lnTo>
                    <a:pt x="149352" y="2477503"/>
                  </a:lnTo>
                  <a:lnTo>
                    <a:pt x="167881" y="2450033"/>
                  </a:lnTo>
                  <a:lnTo>
                    <a:pt x="174675" y="2416391"/>
                  </a:lnTo>
                  <a:lnTo>
                    <a:pt x="174612" y="2414219"/>
                  </a:lnTo>
                  <a:lnTo>
                    <a:pt x="174078" y="2412746"/>
                  </a:lnTo>
                  <a:lnTo>
                    <a:pt x="173990" y="2412517"/>
                  </a:lnTo>
                  <a:lnTo>
                    <a:pt x="172872" y="2411006"/>
                  </a:lnTo>
                  <a:lnTo>
                    <a:pt x="170599" y="2407323"/>
                  </a:lnTo>
                  <a:lnTo>
                    <a:pt x="149440" y="2372995"/>
                  </a:lnTo>
                  <a:lnTo>
                    <a:pt x="149440" y="2407323"/>
                  </a:lnTo>
                  <a:lnTo>
                    <a:pt x="27025" y="2407323"/>
                  </a:lnTo>
                  <a:lnTo>
                    <a:pt x="88239" y="2308034"/>
                  </a:lnTo>
                  <a:lnTo>
                    <a:pt x="149440" y="2407323"/>
                  </a:lnTo>
                  <a:lnTo>
                    <a:pt x="149440" y="2372995"/>
                  </a:lnTo>
                  <a:lnTo>
                    <a:pt x="109410" y="2308034"/>
                  </a:lnTo>
                  <a:lnTo>
                    <a:pt x="99695" y="2292261"/>
                  </a:lnTo>
                  <a:lnTo>
                    <a:pt x="262991" y="2308745"/>
                  </a:lnTo>
                  <a:lnTo>
                    <a:pt x="263537" y="2292261"/>
                  </a:lnTo>
                  <a:lnTo>
                    <a:pt x="264553" y="2261476"/>
                  </a:lnTo>
                  <a:close/>
                </a:path>
                <a:path w="605790" h="2526665">
                  <a:moveTo>
                    <a:pt x="289344" y="1792236"/>
                  </a:moveTo>
                  <a:lnTo>
                    <a:pt x="287693" y="1785886"/>
                  </a:lnTo>
                  <a:lnTo>
                    <a:pt x="281114" y="1780806"/>
                  </a:lnTo>
                  <a:lnTo>
                    <a:pt x="269697" y="1776996"/>
                  </a:lnTo>
                  <a:lnTo>
                    <a:pt x="226847" y="1829066"/>
                  </a:lnTo>
                  <a:lnTo>
                    <a:pt x="230466" y="1836686"/>
                  </a:lnTo>
                  <a:lnTo>
                    <a:pt x="235597" y="1841766"/>
                  </a:lnTo>
                  <a:lnTo>
                    <a:pt x="242404" y="1844306"/>
                  </a:lnTo>
                  <a:lnTo>
                    <a:pt x="251066" y="1844306"/>
                  </a:lnTo>
                  <a:lnTo>
                    <a:pt x="282651" y="1813826"/>
                  </a:lnTo>
                  <a:lnTo>
                    <a:pt x="289344" y="1792236"/>
                  </a:lnTo>
                  <a:close/>
                </a:path>
                <a:path w="605790" h="2526665">
                  <a:moveTo>
                    <a:pt x="308089" y="1127455"/>
                  </a:moveTo>
                  <a:lnTo>
                    <a:pt x="308063" y="1109675"/>
                  </a:lnTo>
                  <a:lnTo>
                    <a:pt x="300710" y="1102055"/>
                  </a:lnTo>
                  <a:lnTo>
                    <a:pt x="282613" y="1102055"/>
                  </a:lnTo>
                  <a:lnTo>
                    <a:pt x="275234" y="1109675"/>
                  </a:lnTo>
                  <a:lnTo>
                    <a:pt x="275234" y="1127455"/>
                  </a:lnTo>
                  <a:lnTo>
                    <a:pt x="282613" y="1135075"/>
                  </a:lnTo>
                  <a:lnTo>
                    <a:pt x="300710" y="1135075"/>
                  </a:lnTo>
                  <a:lnTo>
                    <a:pt x="308089" y="1127455"/>
                  </a:lnTo>
                  <a:close/>
                </a:path>
                <a:path w="605790" h="2526665">
                  <a:moveTo>
                    <a:pt x="308203" y="948385"/>
                  </a:moveTo>
                  <a:lnTo>
                    <a:pt x="279069" y="948385"/>
                  </a:lnTo>
                  <a:lnTo>
                    <a:pt x="279069" y="1044905"/>
                  </a:lnTo>
                  <a:lnTo>
                    <a:pt x="308203" y="1044905"/>
                  </a:lnTo>
                  <a:lnTo>
                    <a:pt x="308203" y="948385"/>
                  </a:lnTo>
                  <a:close/>
                </a:path>
                <a:path w="605790" h="2526665">
                  <a:moveTo>
                    <a:pt x="335457" y="2526322"/>
                  </a:moveTo>
                  <a:lnTo>
                    <a:pt x="322605" y="2205685"/>
                  </a:lnTo>
                  <a:lnTo>
                    <a:pt x="314363" y="2199170"/>
                  </a:lnTo>
                  <a:lnTo>
                    <a:pt x="292671" y="2199170"/>
                  </a:lnTo>
                  <a:lnTo>
                    <a:pt x="284454" y="2205710"/>
                  </a:lnTo>
                  <a:lnTo>
                    <a:pt x="271602" y="2526322"/>
                  </a:lnTo>
                  <a:lnTo>
                    <a:pt x="335457" y="2526322"/>
                  </a:lnTo>
                  <a:close/>
                </a:path>
                <a:path w="605790" h="2526665">
                  <a:moveTo>
                    <a:pt x="391883" y="867105"/>
                  </a:moveTo>
                  <a:lnTo>
                    <a:pt x="362750" y="867105"/>
                  </a:lnTo>
                  <a:lnTo>
                    <a:pt x="362750" y="1044905"/>
                  </a:lnTo>
                  <a:lnTo>
                    <a:pt x="391883" y="1044905"/>
                  </a:lnTo>
                  <a:lnTo>
                    <a:pt x="391883" y="867105"/>
                  </a:lnTo>
                  <a:close/>
                </a:path>
                <a:path w="605790" h="2526665">
                  <a:moveTo>
                    <a:pt x="473468" y="895045"/>
                  </a:moveTo>
                  <a:lnTo>
                    <a:pt x="467982" y="889965"/>
                  </a:lnTo>
                  <a:lnTo>
                    <a:pt x="454456" y="889965"/>
                  </a:lnTo>
                  <a:lnTo>
                    <a:pt x="448970" y="895045"/>
                  </a:lnTo>
                  <a:lnTo>
                    <a:pt x="448970" y="909015"/>
                  </a:lnTo>
                  <a:lnTo>
                    <a:pt x="454456" y="914095"/>
                  </a:lnTo>
                  <a:lnTo>
                    <a:pt x="467982" y="914095"/>
                  </a:lnTo>
                  <a:lnTo>
                    <a:pt x="473468" y="909015"/>
                  </a:lnTo>
                  <a:lnTo>
                    <a:pt x="473468" y="895045"/>
                  </a:lnTo>
                  <a:close/>
                </a:path>
                <a:path w="605790" h="2526665">
                  <a:moveTo>
                    <a:pt x="475576" y="982675"/>
                  </a:moveTo>
                  <a:lnTo>
                    <a:pt x="446443" y="982675"/>
                  </a:lnTo>
                  <a:lnTo>
                    <a:pt x="446443" y="1044905"/>
                  </a:lnTo>
                  <a:lnTo>
                    <a:pt x="475576" y="1044905"/>
                  </a:lnTo>
                  <a:lnTo>
                    <a:pt x="475576" y="982675"/>
                  </a:lnTo>
                  <a:close/>
                </a:path>
                <a:path w="605790" h="2526665">
                  <a:moveTo>
                    <a:pt x="510590" y="1686826"/>
                  </a:moveTo>
                  <a:lnTo>
                    <a:pt x="456450" y="1601736"/>
                  </a:lnTo>
                  <a:lnTo>
                    <a:pt x="426554" y="1554746"/>
                  </a:lnTo>
                  <a:lnTo>
                    <a:pt x="425754" y="1553476"/>
                  </a:lnTo>
                  <a:lnTo>
                    <a:pt x="419595" y="1554746"/>
                  </a:lnTo>
                  <a:lnTo>
                    <a:pt x="413372" y="1554746"/>
                  </a:lnTo>
                  <a:lnTo>
                    <a:pt x="407174" y="1553476"/>
                  </a:lnTo>
                  <a:lnTo>
                    <a:pt x="398500" y="1553476"/>
                  </a:lnTo>
                  <a:lnTo>
                    <a:pt x="381787" y="1548396"/>
                  </a:lnTo>
                  <a:lnTo>
                    <a:pt x="363232" y="1539506"/>
                  </a:lnTo>
                  <a:lnTo>
                    <a:pt x="350774" y="1538236"/>
                  </a:lnTo>
                  <a:lnTo>
                    <a:pt x="307327" y="1556016"/>
                  </a:lnTo>
                  <a:lnTo>
                    <a:pt x="275297" y="1583956"/>
                  </a:lnTo>
                  <a:lnTo>
                    <a:pt x="242303" y="1632216"/>
                  </a:lnTo>
                  <a:lnTo>
                    <a:pt x="239649" y="1649996"/>
                  </a:lnTo>
                  <a:lnTo>
                    <a:pt x="241338" y="1652536"/>
                  </a:lnTo>
                  <a:lnTo>
                    <a:pt x="243928" y="1653806"/>
                  </a:lnTo>
                  <a:lnTo>
                    <a:pt x="255854" y="1653806"/>
                  </a:lnTo>
                  <a:lnTo>
                    <a:pt x="275170" y="1647456"/>
                  </a:lnTo>
                  <a:lnTo>
                    <a:pt x="301853" y="1632216"/>
                  </a:lnTo>
                  <a:lnTo>
                    <a:pt x="335902" y="1605546"/>
                  </a:lnTo>
                  <a:lnTo>
                    <a:pt x="356590" y="1601736"/>
                  </a:lnTo>
                  <a:lnTo>
                    <a:pt x="386842" y="1611896"/>
                  </a:lnTo>
                  <a:lnTo>
                    <a:pt x="425665" y="1636026"/>
                  </a:lnTo>
                  <a:lnTo>
                    <a:pt x="481291" y="1674126"/>
                  </a:lnTo>
                  <a:lnTo>
                    <a:pt x="489623" y="1680476"/>
                  </a:lnTo>
                  <a:lnTo>
                    <a:pt x="496951" y="1685556"/>
                  </a:lnTo>
                  <a:lnTo>
                    <a:pt x="503085" y="1689366"/>
                  </a:lnTo>
                  <a:lnTo>
                    <a:pt x="505510" y="1690636"/>
                  </a:lnTo>
                  <a:lnTo>
                    <a:pt x="507517" y="1689366"/>
                  </a:lnTo>
                  <a:lnTo>
                    <a:pt x="509257" y="1688096"/>
                  </a:lnTo>
                  <a:lnTo>
                    <a:pt x="510590" y="1686826"/>
                  </a:lnTo>
                  <a:close/>
                </a:path>
                <a:path w="605790" h="2526665">
                  <a:moveTo>
                    <a:pt x="515264" y="1736356"/>
                  </a:moveTo>
                  <a:lnTo>
                    <a:pt x="493458" y="1704606"/>
                  </a:lnTo>
                  <a:lnTo>
                    <a:pt x="487045" y="1700796"/>
                  </a:lnTo>
                  <a:lnTo>
                    <a:pt x="479501" y="1694446"/>
                  </a:lnTo>
                  <a:lnTo>
                    <a:pt x="470979" y="1689366"/>
                  </a:lnTo>
                  <a:lnTo>
                    <a:pt x="469112" y="1688096"/>
                  </a:lnTo>
                  <a:lnTo>
                    <a:pt x="461352" y="1682826"/>
                  </a:lnTo>
                  <a:lnTo>
                    <a:pt x="453097" y="1676666"/>
                  </a:lnTo>
                  <a:lnTo>
                    <a:pt x="447979" y="1672856"/>
                  </a:lnTo>
                  <a:lnTo>
                    <a:pt x="444576" y="1670316"/>
                  </a:lnTo>
                  <a:lnTo>
                    <a:pt x="407860" y="1644916"/>
                  </a:lnTo>
                  <a:lnTo>
                    <a:pt x="368300" y="1623326"/>
                  </a:lnTo>
                  <a:lnTo>
                    <a:pt x="355447" y="1619516"/>
                  </a:lnTo>
                  <a:lnTo>
                    <a:pt x="347586" y="1619516"/>
                  </a:lnTo>
                  <a:lnTo>
                    <a:pt x="317944" y="1642376"/>
                  </a:lnTo>
                  <a:lnTo>
                    <a:pt x="291388" y="1658886"/>
                  </a:lnTo>
                  <a:lnTo>
                    <a:pt x="268325" y="1669046"/>
                  </a:lnTo>
                  <a:lnTo>
                    <a:pt x="249135" y="1672856"/>
                  </a:lnTo>
                  <a:lnTo>
                    <a:pt x="245135" y="1672856"/>
                  </a:lnTo>
                  <a:lnTo>
                    <a:pt x="221742" y="1649996"/>
                  </a:lnTo>
                  <a:lnTo>
                    <a:pt x="224688" y="1627136"/>
                  </a:lnTo>
                  <a:lnTo>
                    <a:pt x="238036" y="1600466"/>
                  </a:lnTo>
                  <a:lnTo>
                    <a:pt x="260388" y="1573796"/>
                  </a:lnTo>
                  <a:lnTo>
                    <a:pt x="283489" y="1552206"/>
                  </a:lnTo>
                  <a:lnTo>
                    <a:pt x="290283" y="1545856"/>
                  </a:lnTo>
                  <a:lnTo>
                    <a:pt x="283781" y="1542046"/>
                  </a:lnTo>
                  <a:lnTo>
                    <a:pt x="274878" y="1540776"/>
                  </a:lnTo>
                  <a:lnTo>
                    <a:pt x="262890" y="1542046"/>
                  </a:lnTo>
                  <a:lnTo>
                    <a:pt x="231330" y="1549666"/>
                  </a:lnTo>
                  <a:lnTo>
                    <a:pt x="214947" y="1552206"/>
                  </a:lnTo>
                  <a:lnTo>
                    <a:pt x="198183" y="1552206"/>
                  </a:lnTo>
                  <a:lnTo>
                    <a:pt x="181343" y="1548396"/>
                  </a:lnTo>
                  <a:lnTo>
                    <a:pt x="99822" y="1676666"/>
                  </a:lnTo>
                  <a:lnTo>
                    <a:pt x="101015" y="1677936"/>
                  </a:lnTo>
                  <a:lnTo>
                    <a:pt x="102285" y="1679206"/>
                  </a:lnTo>
                  <a:lnTo>
                    <a:pt x="103695" y="1680476"/>
                  </a:lnTo>
                  <a:lnTo>
                    <a:pt x="104521" y="1680476"/>
                  </a:lnTo>
                  <a:lnTo>
                    <a:pt x="111963" y="1672856"/>
                  </a:lnTo>
                  <a:lnTo>
                    <a:pt x="120713" y="1669046"/>
                  </a:lnTo>
                  <a:lnTo>
                    <a:pt x="130238" y="1667776"/>
                  </a:lnTo>
                  <a:lnTo>
                    <a:pt x="140042" y="1669046"/>
                  </a:lnTo>
                  <a:lnTo>
                    <a:pt x="147345" y="1671586"/>
                  </a:lnTo>
                  <a:lnTo>
                    <a:pt x="154000" y="1675396"/>
                  </a:lnTo>
                  <a:lnTo>
                    <a:pt x="159816" y="1679206"/>
                  </a:lnTo>
                  <a:lnTo>
                    <a:pt x="164642" y="1685556"/>
                  </a:lnTo>
                  <a:lnTo>
                    <a:pt x="175526" y="1680476"/>
                  </a:lnTo>
                  <a:lnTo>
                    <a:pt x="187337" y="1676666"/>
                  </a:lnTo>
                  <a:lnTo>
                    <a:pt x="199555" y="1676666"/>
                  </a:lnTo>
                  <a:lnTo>
                    <a:pt x="231863" y="1699526"/>
                  </a:lnTo>
                  <a:lnTo>
                    <a:pt x="234276" y="1708416"/>
                  </a:lnTo>
                  <a:lnTo>
                    <a:pt x="244538" y="1708416"/>
                  </a:lnTo>
                  <a:lnTo>
                    <a:pt x="279438" y="1738896"/>
                  </a:lnTo>
                  <a:lnTo>
                    <a:pt x="279590" y="1742706"/>
                  </a:lnTo>
                  <a:lnTo>
                    <a:pt x="279692" y="1745246"/>
                  </a:lnTo>
                  <a:lnTo>
                    <a:pt x="279793" y="1747786"/>
                  </a:lnTo>
                  <a:lnTo>
                    <a:pt x="279844" y="1749056"/>
                  </a:lnTo>
                  <a:lnTo>
                    <a:pt x="277901" y="1760486"/>
                  </a:lnTo>
                  <a:lnTo>
                    <a:pt x="306882" y="1787156"/>
                  </a:lnTo>
                  <a:lnTo>
                    <a:pt x="306997" y="1793506"/>
                  </a:lnTo>
                  <a:lnTo>
                    <a:pt x="307111" y="1799856"/>
                  </a:lnTo>
                  <a:lnTo>
                    <a:pt x="302958" y="1813826"/>
                  </a:lnTo>
                  <a:lnTo>
                    <a:pt x="296913" y="1825256"/>
                  </a:lnTo>
                  <a:lnTo>
                    <a:pt x="291426" y="1832876"/>
                  </a:lnTo>
                  <a:lnTo>
                    <a:pt x="307086" y="1843036"/>
                  </a:lnTo>
                  <a:lnTo>
                    <a:pt x="320954" y="1849386"/>
                  </a:lnTo>
                  <a:lnTo>
                    <a:pt x="332867" y="1850656"/>
                  </a:lnTo>
                  <a:lnTo>
                    <a:pt x="342671" y="1850656"/>
                  </a:lnTo>
                  <a:lnTo>
                    <a:pt x="350240" y="1846846"/>
                  </a:lnTo>
                  <a:lnTo>
                    <a:pt x="355955" y="1840496"/>
                  </a:lnTo>
                  <a:lnTo>
                    <a:pt x="358228" y="1832876"/>
                  </a:lnTo>
                  <a:lnTo>
                    <a:pt x="317436" y="1803666"/>
                  </a:lnTo>
                  <a:lnTo>
                    <a:pt x="315429" y="1802396"/>
                  </a:lnTo>
                  <a:lnTo>
                    <a:pt x="314045" y="1799856"/>
                  </a:lnTo>
                  <a:lnTo>
                    <a:pt x="313182" y="1794776"/>
                  </a:lnTo>
                  <a:lnTo>
                    <a:pt x="313740" y="1792236"/>
                  </a:lnTo>
                  <a:lnTo>
                    <a:pt x="316547" y="1788426"/>
                  </a:lnTo>
                  <a:lnTo>
                    <a:pt x="318719" y="1787156"/>
                  </a:lnTo>
                  <a:lnTo>
                    <a:pt x="325996" y="1787156"/>
                  </a:lnTo>
                  <a:lnTo>
                    <a:pt x="327964" y="1788426"/>
                  </a:lnTo>
                  <a:lnTo>
                    <a:pt x="373443" y="1821446"/>
                  </a:lnTo>
                  <a:lnTo>
                    <a:pt x="381584" y="1823986"/>
                  </a:lnTo>
                  <a:lnTo>
                    <a:pt x="388810" y="1825256"/>
                  </a:lnTo>
                  <a:lnTo>
                    <a:pt x="395109" y="1825256"/>
                  </a:lnTo>
                  <a:lnTo>
                    <a:pt x="400456" y="1823986"/>
                  </a:lnTo>
                  <a:lnTo>
                    <a:pt x="407593" y="1818906"/>
                  </a:lnTo>
                  <a:lnTo>
                    <a:pt x="412572" y="1811286"/>
                  </a:lnTo>
                  <a:lnTo>
                    <a:pt x="414261" y="1803666"/>
                  </a:lnTo>
                  <a:lnTo>
                    <a:pt x="389140" y="1787156"/>
                  </a:lnTo>
                  <a:lnTo>
                    <a:pt x="336956" y="1752866"/>
                  </a:lnTo>
                  <a:lnTo>
                    <a:pt x="335775" y="1747786"/>
                  </a:lnTo>
                  <a:lnTo>
                    <a:pt x="341249" y="1738896"/>
                  </a:lnTo>
                  <a:lnTo>
                    <a:pt x="346862" y="1737626"/>
                  </a:lnTo>
                  <a:lnTo>
                    <a:pt x="428155" y="1790966"/>
                  </a:lnTo>
                  <a:lnTo>
                    <a:pt x="435800" y="1793506"/>
                  </a:lnTo>
                  <a:lnTo>
                    <a:pt x="459092" y="1771916"/>
                  </a:lnTo>
                  <a:lnTo>
                    <a:pt x="459168" y="1770646"/>
                  </a:lnTo>
                  <a:lnTo>
                    <a:pt x="409740" y="1737626"/>
                  </a:lnTo>
                  <a:lnTo>
                    <a:pt x="362216" y="1705876"/>
                  </a:lnTo>
                  <a:lnTo>
                    <a:pt x="360184" y="1704606"/>
                  </a:lnTo>
                  <a:lnTo>
                    <a:pt x="358787" y="1702066"/>
                  </a:lnTo>
                  <a:lnTo>
                    <a:pt x="357835" y="1696986"/>
                  </a:lnTo>
                  <a:lnTo>
                    <a:pt x="358330" y="1694446"/>
                  </a:lnTo>
                  <a:lnTo>
                    <a:pt x="361035" y="1690636"/>
                  </a:lnTo>
                  <a:lnTo>
                    <a:pt x="363143" y="1689366"/>
                  </a:lnTo>
                  <a:lnTo>
                    <a:pt x="365531" y="1689366"/>
                  </a:lnTo>
                  <a:lnTo>
                    <a:pt x="367906" y="1688096"/>
                  </a:lnTo>
                  <a:lnTo>
                    <a:pt x="370370" y="1689366"/>
                  </a:lnTo>
                  <a:lnTo>
                    <a:pt x="372364" y="1690636"/>
                  </a:lnTo>
                  <a:lnTo>
                    <a:pt x="472338" y="1757946"/>
                  </a:lnTo>
                  <a:lnTo>
                    <a:pt x="481711" y="1759216"/>
                  </a:lnTo>
                  <a:lnTo>
                    <a:pt x="491070" y="1759216"/>
                  </a:lnTo>
                  <a:lnTo>
                    <a:pt x="499999" y="1755406"/>
                  </a:lnTo>
                  <a:lnTo>
                    <a:pt x="508114" y="1751596"/>
                  </a:lnTo>
                  <a:lnTo>
                    <a:pt x="513105" y="1743976"/>
                  </a:lnTo>
                  <a:lnTo>
                    <a:pt x="515264" y="1736356"/>
                  </a:lnTo>
                  <a:close/>
                </a:path>
                <a:path w="605790" h="2526665">
                  <a:moveTo>
                    <a:pt x="559028" y="895045"/>
                  </a:moveTo>
                  <a:lnTo>
                    <a:pt x="553542" y="889965"/>
                  </a:lnTo>
                  <a:lnTo>
                    <a:pt x="540016" y="889965"/>
                  </a:lnTo>
                  <a:lnTo>
                    <a:pt x="534530" y="895045"/>
                  </a:lnTo>
                  <a:lnTo>
                    <a:pt x="534530" y="909015"/>
                  </a:lnTo>
                  <a:lnTo>
                    <a:pt x="540042" y="914095"/>
                  </a:lnTo>
                  <a:lnTo>
                    <a:pt x="553542" y="914095"/>
                  </a:lnTo>
                  <a:lnTo>
                    <a:pt x="559028" y="909015"/>
                  </a:lnTo>
                  <a:lnTo>
                    <a:pt x="559028" y="895045"/>
                  </a:lnTo>
                  <a:close/>
                </a:path>
                <a:path w="605790" h="2526665">
                  <a:moveTo>
                    <a:pt x="584225" y="256540"/>
                  </a:moveTo>
                  <a:lnTo>
                    <a:pt x="561543" y="222250"/>
                  </a:lnTo>
                  <a:lnTo>
                    <a:pt x="547039" y="219710"/>
                  </a:lnTo>
                  <a:lnTo>
                    <a:pt x="535305" y="220980"/>
                  </a:lnTo>
                  <a:lnTo>
                    <a:pt x="525106" y="226060"/>
                  </a:lnTo>
                  <a:lnTo>
                    <a:pt x="517029" y="234950"/>
                  </a:lnTo>
                  <a:lnTo>
                    <a:pt x="511695" y="245110"/>
                  </a:lnTo>
                  <a:lnTo>
                    <a:pt x="462889" y="245110"/>
                  </a:lnTo>
                  <a:lnTo>
                    <a:pt x="455599" y="205740"/>
                  </a:lnTo>
                  <a:lnTo>
                    <a:pt x="440004" y="170180"/>
                  </a:lnTo>
                  <a:lnTo>
                    <a:pt x="424395" y="149339"/>
                  </a:lnTo>
                  <a:lnTo>
                    <a:pt x="424395" y="245110"/>
                  </a:lnTo>
                  <a:lnTo>
                    <a:pt x="424345" y="267970"/>
                  </a:lnTo>
                  <a:lnTo>
                    <a:pt x="420217" y="292100"/>
                  </a:lnTo>
                  <a:lnTo>
                    <a:pt x="400824" y="332740"/>
                  </a:lnTo>
                  <a:lnTo>
                    <a:pt x="368896" y="364490"/>
                  </a:lnTo>
                  <a:lnTo>
                    <a:pt x="363677" y="355600"/>
                  </a:lnTo>
                  <a:lnTo>
                    <a:pt x="356958" y="344170"/>
                  </a:lnTo>
                  <a:lnTo>
                    <a:pt x="358432" y="342900"/>
                  </a:lnTo>
                  <a:lnTo>
                    <a:pt x="361391" y="340360"/>
                  </a:lnTo>
                  <a:lnTo>
                    <a:pt x="365544" y="336550"/>
                  </a:lnTo>
                  <a:lnTo>
                    <a:pt x="390207" y="303530"/>
                  </a:lnTo>
                  <a:lnTo>
                    <a:pt x="400380" y="267970"/>
                  </a:lnTo>
                  <a:lnTo>
                    <a:pt x="424345" y="267970"/>
                  </a:lnTo>
                  <a:lnTo>
                    <a:pt x="424345" y="245110"/>
                  </a:lnTo>
                  <a:lnTo>
                    <a:pt x="400443" y="245110"/>
                  </a:lnTo>
                  <a:lnTo>
                    <a:pt x="398754" y="236220"/>
                  </a:lnTo>
                  <a:lnTo>
                    <a:pt x="381063" y="194310"/>
                  </a:lnTo>
                  <a:lnTo>
                    <a:pt x="358432" y="170180"/>
                  </a:lnTo>
                  <a:lnTo>
                    <a:pt x="356958" y="168910"/>
                  </a:lnTo>
                  <a:lnTo>
                    <a:pt x="363677" y="157480"/>
                  </a:lnTo>
                  <a:lnTo>
                    <a:pt x="368896" y="148590"/>
                  </a:lnTo>
                  <a:lnTo>
                    <a:pt x="375081" y="152400"/>
                  </a:lnTo>
                  <a:lnTo>
                    <a:pt x="380974" y="157480"/>
                  </a:lnTo>
                  <a:lnTo>
                    <a:pt x="386295" y="163830"/>
                  </a:lnTo>
                  <a:lnTo>
                    <a:pt x="400824" y="180340"/>
                  </a:lnTo>
                  <a:lnTo>
                    <a:pt x="412254" y="200660"/>
                  </a:lnTo>
                  <a:lnTo>
                    <a:pt x="420230" y="222250"/>
                  </a:lnTo>
                  <a:lnTo>
                    <a:pt x="424395" y="245110"/>
                  </a:lnTo>
                  <a:lnTo>
                    <a:pt x="424395" y="149339"/>
                  </a:lnTo>
                  <a:lnTo>
                    <a:pt x="423837" y="148590"/>
                  </a:lnTo>
                  <a:lnTo>
                    <a:pt x="417182" y="139700"/>
                  </a:lnTo>
                  <a:lnTo>
                    <a:pt x="398881" y="124460"/>
                  </a:lnTo>
                  <a:lnTo>
                    <a:pt x="388200" y="115570"/>
                  </a:lnTo>
                  <a:lnTo>
                    <a:pt x="395376" y="102870"/>
                  </a:lnTo>
                  <a:lnTo>
                    <a:pt x="412597" y="72390"/>
                  </a:lnTo>
                  <a:lnTo>
                    <a:pt x="424103" y="73660"/>
                  </a:lnTo>
                  <a:lnTo>
                    <a:pt x="429602" y="72390"/>
                  </a:lnTo>
                  <a:lnTo>
                    <a:pt x="435102" y="71120"/>
                  </a:lnTo>
                  <a:lnTo>
                    <a:pt x="444779" y="64770"/>
                  </a:lnTo>
                  <a:lnTo>
                    <a:pt x="452323" y="54610"/>
                  </a:lnTo>
                  <a:lnTo>
                    <a:pt x="457034" y="40640"/>
                  </a:lnTo>
                  <a:lnTo>
                    <a:pt x="456057" y="26670"/>
                  </a:lnTo>
                  <a:lnTo>
                    <a:pt x="449808" y="13970"/>
                  </a:lnTo>
                  <a:lnTo>
                    <a:pt x="438708" y="3810"/>
                  </a:lnTo>
                  <a:lnTo>
                    <a:pt x="424662" y="0"/>
                  </a:lnTo>
                  <a:lnTo>
                    <a:pt x="410413" y="0"/>
                  </a:lnTo>
                  <a:lnTo>
                    <a:pt x="397586" y="6350"/>
                  </a:lnTo>
                  <a:lnTo>
                    <a:pt x="387858" y="17780"/>
                  </a:lnTo>
                  <a:lnTo>
                    <a:pt x="383641" y="29210"/>
                  </a:lnTo>
                  <a:lnTo>
                    <a:pt x="383095" y="40640"/>
                  </a:lnTo>
                  <a:lnTo>
                    <a:pt x="386003" y="50800"/>
                  </a:lnTo>
                  <a:lnTo>
                    <a:pt x="392163" y="60960"/>
                  </a:lnTo>
                  <a:lnTo>
                    <a:pt x="367842" y="102870"/>
                  </a:lnTo>
                  <a:lnTo>
                    <a:pt x="350393" y="96520"/>
                  </a:lnTo>
                  <a:lnTo>
                    <a:pt x="348399" y="95834"/>
                  </a:lnTo>
                  <a:lnTo>
                    <a:pt x="348399" y="375920"/>
                  </a:lnTo>
                  <a:lnTo>
                    <a:pt x="335343" y="382270"/>
                  </a:lnTo>
                  <a:lnTo>
                    <a:pt x="321678" y="386080"/>
                  </a:lnTo>
                  <a:lnTo>
                    <a:pt x="292811" y="388620"/>
                  </a:lnTo>
                  <a:lnTo>
                    <a:pt x="266217" y="386080"/>
                  </a:lnTo>
                  <a:lnTo>
                    <a:pt x="219024" y="365760"/>
                  </a:lnTo>
                  <a:lnTo>
                    <a:pt x="184950" y="332740"/>
                  </a:lnTo>
                  <a:lnTo>
                    <a:pt x="165544" y="292100"/>
                  </a:lnTo>
                  <a:lnTo>
                    <a:pt x="161378" y="267970"/>
                  </a:lnTo>
                  <a:lnTo>
                    <a:pt x="185280" y="267970"/>
                  </a:lnTo>
                  <a:lnTo>
                    <a:pt x="188925" y="287020"/>
                  </a:lnTo>
                  <a:lnTo>
                    <a:pt x="195529" y="303530"/>
                  </a:lnTo>
                  <a:lnTo>
                    <a:pt x="232384" y="346710"/>
                  </a:lnTo>
                  <a:lnTo>
                    <a:pt x="271106" y="363220"/>
                  </a:lnTo>
                  <a:lnTo>
                    <a:pt x="292887" y="364490"/>
                  </a:lnTo>
                  <a:lnTo>
                    <a:pt x="304355" y="364490"/>
                  </a:lnTo>
                  <a:lnTo>
                    <a:pt x="326199" y="359410"/>
                  </a:lnTo>
                  <a:lnTo>
                    <a:pt x="336461" y="355600"/>
                  </a:lnTo>
                  <a:lnTo>
                    <a:pt x="348399" y="375920"/>
                  </a:lnTo>
                  <a:lnTo>
                    <a:pt x="348399" y="95834"/>
                  </a:lnTo>
                  <a:lnTo>
                    <a:pt x="348335" y="137160"/>
                  </a:lnTo>
                  <a:lnTo>
                    <a:pt x="337172" y="156171"/>
                  </a:lnTo>
                  <a:lnTo>
                    <a:pt x="337172" y="226060"/>
                  </a:lnTo>
                  <a:lnTo>
                    <a:pt x="333806" y="232410"/>
                  </a:lnTo>
                  <a:lnTo>
                    <a:pt x="321284" y="236220"/>
                  </a:lnTo>
                  <a:lnTo>
                    <a:pt x="314502" y="232410"/>
                  </a:lnTo>
                  <a:lnTo>
                    <a:pt x="311797" y="224790"/>
                  </a:lnTo>
                  <a:lnTo>
                    <a:pt x="310261" y="222250"/>
                  </a:lnTo>
                  <a:lnTo>
                    <a:pt x="308279" y="220980"/>
                  </a:lnTo>
                  <a:lnTo>
                    <a:pt x="306019" y="218440"/>
                  </a:lnTo>
                  <a:lnTo>
                    <a:pt x="303123" y="217170"/>
                  </a:lnTo>
                  <a:lnTo>
                    <a:pt x="299834" y="215900"/>
                  </a:lnTo>
                  <a:lnTo>
                    <a:pt x="297573" y="214630"/>
                  </a:lnTo>
                  <a:lnTo>
                    <a:pt x="285445" y="214630"/>
                  </a:lnTo>
                  <a:lnTo>
                    <a:pt x="282651" y="215900"/>
                  </a:lnTo>
                  <a:lnTo>
                    <a:pt x="279666" y="217170"/>
                  </a:lnTo>
                  <a:lnTo>
                    <a:pt x="277329" y="219710"/>
                  </a:lnTo>
                  <a:lnTo>
                    <a:pt x="275653" y="220980"/>
                  </a:lnTo>
                  <a:lnTo>
                    <a:pt x="274256" y="222250"/>
                  </a:lnTo>
                  <a:lnTo>
                    <a:pt x="273392" y="224790"/>
                  </a:lnTo>
                  <a:lnTo>
                    <a:pt x="273392" y="226060"/>
                  </a:lnTo>
                  <a:lnTo>
                    <a:pt x="273253" y="228600"/>
                  </a:lnTo>
                  <a:lnTo>
                    <a:pt x="274256" y="231140"/>
                  </a:lnTo>
                  <a:lnTo>
                    <a:pt x="276377" y="233680"/>
                  </a:lnTo>
                  <a:lnTo>
                    <a:pt x="281393" y="240030"/>
                  </a:lnTo>
                  <a:lnTo>
                    <a:pt x="296621" y="245110"/>
                  </a:lnTo>
                  <a:lnTo>
                    <a:pt x="304647" y="248920"/>
                  </a:lnTo>
                  <a:lnTo>
                    <a:pt x="312572" y="251460"/>
                  </a:lnTo>
                  <a:lnTo>
                    <a:pt x="320255" y="256540"/>
                  </a:lnTo>
                  <a:lnTo>
                    <a:pt x="327583" y="264160"/>
                  </a:lnTo>
                  <a:lnTo>
                    <a:pt x="333641" y="271780"/>
                  </a:lnTo>
                  <a:lnTo>
                    <a:pt x="336169" y="279400"/>
                  </a:lnTo>
                  <a:lnTo>
                    <a:pt x="336067" y="281940"/>
                  </a:lnTo>
                  <a:lnTo>
                    <a:pt x="335978" y="284480"/>
                  </a:lnTo>
                  <a:lnTo>
                    <a:pt x="335889" y="287020"/>
                  </a:lnTo>
                  <a:lnTo>
                    <a:pt x="335788" y="289560"/>
                  </a:lnTo>
                  <a:lnTo>
                    <a:pt x="335699" y="292100"/>
                  </a:lnTo>
                  <a:lnTo>
                    <a:pt x="309600" y="320040"/>
                  </a:lnTo>
                  <a:lnTo>
                    <a:pt x="307200" y="321310"/>
                  </a:lnTo>
                  <a:lnTo>
                    <a:pt x="304711" y="321310"/>
                  </a:lnTo>
                  <a:lnTo>
                    <a:pt x="304711" y="337820"/>
                  </a:lnTo>
                  <a:lnTo>
                    <a:pt x="299389" y="342900"/>
                  </a:lnTo>
                  <a:lnTo>
                    <a:pt x="286308" y="342900"/>
                  </a:lnTo>
                  <a:lnTo>
                    <a:pt x="280974" y="337820"/>
                  </a:lnTo>
                  <a:lnTo>
                    <a:pt x="280974" y="321310"/>
                  </a:lnTo>
                  <a:lnTo>
                    <a:pt x="280136" y="321310"/>
                  </a:lnTo>
                  <a:lnTo>
                    <a:pt x="279336" y="320040"/>
                  </a:lnTo>
                  <a:lnTo>
                    <a:pt x="278472" y="320040"/>
                  </a:lnTo>
                  <a:lnTo>
                    <a:pt x="271830" y="318770"/>
                  </a:lnTo>
                  <a:lnTo>
                    <a:pt x="265633" y="314960"/>
                  </a:lnTo>
                  <a:lnTo>
                    <a:pt x="260756" y="309880"/>
                  </a:lnTo>
                  <a:lnTo>
                    <a:pt x="255955" y="306070"/>
                  </a:lnTo>
                  <a:lnTo>
                    <a:pt x="252171" y="299720"/>
                  </a:lnTo>
                  <a:lnTo>
                    <a:pt x="250190" y="293370"/>
                  </a:lnTo>
                  <a:lnTo>
                    <a:pt x="248373" y="287020"/>
                  </a:lnTo>
                  <a:lnTo>
                    <a:pt x="251993" y="280670"/>
                  </a:lnTo>
                  <a:lnTo>
                    <a:pt x="258191" y="278130"/>
                  </a:lnTo>
                  <a:lnTo>
                    <a:pt x="264515" y="276860"/>
                  </a:lnTo>
                  <a:lnTo>
                    <a:pt x="271157" y="280670"/>
                  </a:lnTo>
                  <a:lnTo>
                    <a:pt x="273697" y="289560"/>
                  </a:lnTo>
                  <a:lnTo>
                    <a:pt x="275094" y="290830"/>
                  </a:lnTo>
                  <a:lnTo>
                    <a:pt x="277037" y="293370"/>
                  </a:lnTo>
                  <a:lnTo>
                    <a:pt x="279438" y="294640"/>
                  </a:lnTo>
                  <a:lnTo>
                    <a:pt x="282371" y="297180"/>
                  </a:lnTo>
                  <a:lnTo>
                    <a:pt x="285775" y="298450"/>
                  </a:lnTo>
                  <a:lnTo>
                    <a:pt x="288036" y="298450"/>
                  </a:lnTo>
                  <a:lnTo>
                    <a:pt x="290436" y="299720"/>
                  </a:lnTo>
                  <a:lnTo>
                    <a:pt x="297040" y="299720"/>
                  </a:lnTo>
                  <a:lnTo>
                    <a:pt x="300164" y="298450"/>
                  </a:lnTo>
                  <a:lnTo>
                    <a:pt x="302958" y="297180"/>
                  </a:lnTo>
                  <a:lnTo>
                    <a:pt x="305943" y="295910"/>
                  </a:lnTo>
                  <a:lnTo>
                    <a:pt x="308279" y="294640"/>
                  </a:lnTo>
                  <a:lnTo>
                    <a:pt x="309956" y="292100"/>
                  </a:lnTo>
                  <a:lnTo>
                    <a:pt x="311353" y="290830"/>
                  </a:lnTo>
                  <a:lnTo>
                    <a:pt x="312216" y="288290"/>
                  </a:lnTo>
                  <a:lnTo>
                    <a:pt x="312216" y="287020"/>
                  </a:lnTo>
                  <a:lnTo>
                    <a:pt x="312356" y="284480"/>
                  </a:lnTo>
                  <a:lnTo>
                    <a:pt x="311353" y="281940"/>
                  </a:lnTo>
                  <a:lnTo>
                    <a:pt x="309232" y="279400"/>
                  </a:lnTo>
                  <a:lnTo>
                    <a:pt x="307225" y="276860"/>
                  </a:lnTo>
                  <a:lnTo>
                    <a:pt x="304215" y="273050"/>
                  </a:lnTo>
                  <a:lnTo>
                    <a:pt x="288988" y="267970"/>
                  </a:lnTo>
                  <a:lnTo>
                    <a:pt x="280949" y="265430"/>
                  </a:lnTo>
                  <a:lnTo>
                    <a:pt x="273037" y="261620"/>
                  </a:lnTo>
                  <a:lnTo>
                    <a:pt x="265366" y="256540"/>
                  </a:lnTo>
                  <a:lnTo>
                    <a:pt x="258076" y="248920"/>
                  </a:lnTo>
                  <a:lnTo>
                    <a:pt x="255054" y="245110"/>
                  </a:lnTo>
                  <a:lnTo>
                    <a:pt x="252031" y="241300"/>
                  </a:lnTo>
                  <a:lnTo>
                    <a:pt x="249491" y="233680"/>
                  </a:lnTo>
                  <a:lnTo>
                    <a:pt x="249580" y="231140"/>
                  </a:lnTo>
                  <a:lnTo>
                    <a:pt x="249669" y="228600"/>
                  </a:lnTo>
                  <a:lnTo>
                    <a:pt x="249770" y="226060"/>
                  </a:lnTo>
                  <a:lnTo>
                    <a:pt x="249809" y="224790"/>
                  </a:lnTo>
                  <a:lnTo>
                    <a:pt x="249910" y="222250"/>
                  </a:lnTo>
                  <a:lnTo>
                    <a:pt x="249999" y="219710"/>
                  </a:lnTo>
                  <a:lnTo>
                    <a:pt x="250050" y="218440"/>
                  </a:lnTo>
                  <a:lnTo>
                    <a:pt x="252755" y="212090"/>
                  </a:lnTo>
                  <a:lnTo>
                    <a:pt x="257048" y="207010"/>
                  </a:lnTo>
                  <a:lnTo>
                    <a:pt x="261289" y="200660"/>
                  </a:lnTo>
                  <a:lnTo>
                    <a:pt x="267030" y="196850"/>
                  </a:lnTo>
                  <a:lnTo>
                    <a:pt x="273672" y="194310"/>
                  </a:lnTo>
                  <a:lnTo>
                    <a:pt x="278472" y="191770"/>
                  </a:lnTo>
                  <a:lnTo>
                    <a:pt x="280949" y="191770"/>
                  </a:lnTo>
                  <a:lnTo>
                    <a:pt x="280949" y="175260"/>
                  </a:lnTo>
                  <a:lnTo>
                    <a:pt x="286270" y="170180"/>
                  </a:lnTo>
                  <a:lnTo>
                    <a:pt x="299389" y="170180"/>
                  </a:lnTo>
                  <a:lnTo>
                    <a:pt x="304685" y="175260"/>
                  </a:lnTo>
                  <a:lnTo>
                    <a:pt x="304685" y="191770"/>
                  </a:lnTo>
                  <a:lnTo>
                    <a:pt x="305549" y="191770"/>
                  </a:lnTo>
                  <a:lnTo>
                    <a:pt x="306362" y="193040"/>
                  </a:lnTo>
                  <a:lnTo>
                    <a:pt x="313690" y="195580"/>
                  </a:lnTo>
                  <a:lnTo>
                    <a:pt x="319747" y="198120"/>
                  </a:lnTo>
                  <a:lnTo>
                    <a:pt x="324485" y="203200"/>
                  </a:lnTo>
                  <a:lnTo>
                    <a:pt x="329285" y="207010"/>
                  </a:lnTo>
                  <a:lnTo>
                    <a:pt x="333082" y="213360"/>
                  </a:lnTo>
                  <a:lnTo>
                    <a:pt x="335203" y="219710"/>
                  </a:lnTo>
                  <a:lnTo>
                    <a:pt x="337172" y="226060"/>
                  </a:lnTo>
                  <a:lnTo>
                    <a:pt x="337172" y="156171"/>
                  </a:lnTo>
                  <a:lnTo>
                    <a:pt x="336397" y="157480"/>
                  </a:lnTo>
                  <a:lnTo>
                    <a:pt x="326136" y="153670"/>
                  </a:lnTo>
                  <a:lnTo>
                    <a:pt x="304279" y="148590"/>
                  </a:lnTo>
                  <a:lnTo>
                    <a:pt x="292836" y="148590"/>
                  </a:lnTo>
                  <a:lnTo>
                    <a:pt x="271068" y="149860"/>
                  </a:lnTo>
                  <a:lnTo>
                    <a:pt x="232359" y="166370"/>
                  </a:lnTo>
                  <a:lnTo>
                    <a:pt x="204724" y="194310"/>
                  </a:lnTo>
                  <a:lnTo>
                    <a:pt x="185229" y="245110"/>
                  </a:lnTo>
                  <a:lnTo>
                    <a:pt x="161328" y="245110"/>
                  </a:lnTo>
                  <a:lnTo>
                    <a:pt x="173469" y="200660"/>
                  </a:lnTo>
                  <a:lnTo>
                    <a:pt x="199478" y="163830"/>
                  </a:lnTo>
                  <a:lnTo>
                    <a:pt x="241452" y="134620"/>
                  </a:lnTo>
                  <a:lnTo>
                    <a:pt x="292811" y="124460"/>
                  </a:lnTo>
                  <a:lnTo>
                    <a:pt x="307505" y="125730"/>
                  </a:lnTo>
                  <a:lnTo>
                    <a:pt x="321703" y="128270"/>
                  </a:lnTo>
                  <a:lnTo>
                    <a:pt x="335343" y="132080"/>
                  </a:lnTo>
                  <a:lnTo>
                    <a:pt x="348335" y="137160"/>
                  </a:lnTo>
                  <a:lnTo>
                    <a:pt x="348335" y="95821"/>
                  </a:lnTo>
                  <a:lnTo>
                    <a:pt x="332016" y="90170"/>
                  </a:lnTo>
                  <a:lnTo>
                    <a:pt x="312839" y="87630"/>
                  </a:lnTo>
                  <a:lnTo>
                    <a:pt x="293001" y="86360"/>
                  </a:lnTo>
                  <a:lnTo>
                    <a:pt x="249567" y="91440"/>
                  </a:lnTo>
                  <a:lnTo>
                    <a:pt x="210273" y="107950"/>
                  </a:lnTo>
                  <a:lnTo>
                    <a:pt x="176542" y="132080"/>
                  </a:lnTo>
                  <a:lnTo>
                    <a:pt x="149821" y="163830"/>
                  </a:lnTo>
                  <a:lnTo>
                    <a:pt x="131521" y="201930"/>
                  </a:lnTo>
                  <a:lnTo>
                    <a:pt x="123088" y="245110"/>
                  </a:lnTo>
                  <a:lnTo>
                    <a:pt x="74282" y="245110"/>
                  </a:lnTo>
                  <a:lnTo>
                    <a:pt x="68973" y="234950"/>
                  </a:lnTo>
                  <a:lnTo>
                    <a:pt x="60934" y="226060"/>
                  </a:lnTo>
                  <a:lnTo>
                    <a:pt x="50736" y="220980"/>
                  </a:lnTo>
                  <a:lnTo>
                    <a:pt x="39027" y="219710"/>
                  </a:lnTo>
                  <a:lnTo>
                    <a:pt x="24536" y="222250"/>
                  </a:lnTo>
                  <a:lnTo>
                    <a:pt x="12700" y="229870"/>
                  </a:lnTo>
                  <a:lnTo>
                    <a:pt x="4711" y="242570"/>
                  </a:lnTo>
                  <a:lnTo>
                    <a:pt x="1790" y="256540"/>
                  </a:lnTo>
                  <a:lnTo>
                    <a:pt x="4724" y="270510"/>
                  </a:lnTo>
                  <a:lnTo>
                    <a:pt x="12725" y="283210"/>
                  </a:lnTo>
                  <a:lnTo>
                    <a:pt x="24574" y="290830"/>
                  </a:lnTo>
                  <a:lnTo>
                    <a:pt x="39027" y="293370"/>
                  </a:lnTo>
                  <a:lnTo>
                    <a:pt x="50711" y="292100"/>
                  </a:lnTo>
                  <a:lnTo>
                    <a:pt x="60896" y="287020"/>
                  </a:lnTo>
                  <a:lnTo>
                    <a:pt x="68948" y="278130"/>
                  </a:lnTo>
                  <a:lnTo>
                    <a:pt x="74282" y="267970"/>
                  </a:lnTo>
                  <a:lnTo>
                    <a:pt x="123177" y="267970"/>
                  </a:lnTo>
                  <a:lnTo>
                    <a:pt x="131521" y="311150"/>
                  </a:lnTo>
                  <a:lnTo>
                    <a:pt x="149745" y="349250"/>
                  </a:lnTo>
                  <a:lnTo>
                    <a:pt x="176428" y="381000"/>
                  </a:lnTo>
                  <a:lnTo>
                    <a:pt x="210121" y="405130"/>
                  </a:lnTo>
                  <a:lnTo>
                    <a:pt x="249389" y="421640"/>
                  </a:lnTo>
                  <a:lnTo>
                    <a:pt x="292811" y="426720"/>
                  </a:lnTo>
                  <a:lnTo>
                    <a:pt x="312635" y="425450"/>
                  </a:lnTo>
                  <a:lnTo>
                    <a:pt x="331812" y="422910"/>
                  </a:lnTo>
                  <a:lnTo>
                    <a:pt x="350189" y="417830"/>
                  </a:lnTo>
                  <a:lnTo>
                    <a:pt x="367639" y="410210"/>
                  </a:lnTo>
                  <a:lnTo>
                    <a:pt x="392049" y="452120"/>
                  </a:lnTo>
                  <a:lnTo>
                    <a:pt x="385902" y="462280"/>
                  </a:lnTo>
                  <a:lnTo>
                    <a:pt x="382981" y="472440"/>
                  </a:lnTo>
                  <a:lnTo>
                    <a:pt x="383527" y="483870"/>
                  </a:lnTo>
                  <a:lnTo>
                    <a:pt x="387756" y="495300"/>
                  </a:lnTo>
                  <a:lnTo>
                    <a:pt x="397522" y="506730"/>
                  </a:lnTo>
                  <a:lnTo>
                    <a:pt x="410324" y="513080"/>
                  </a:lnTo>
                  <a:lnTo>
                    <a:pt x="424561" y="513080"/>
                  </a:lnTo>
                  <a:lnTo>
                    <a:pt x="438594" y="509270"/>
                  </a:lnTo>
                  <a:lnTo>
                    <a:pt x="449707" y="499110"/>
                  </a:lnTo>
                  <a:lnTo>
                    <a:pt x="455955" y="486410"/>
                  </a:lnTo>
                  <a:lnTo>
                    <a:pt x="456933" y="472440"/>
                  </a:lnTo>
                  <a:lnTo>
                    <a:pt x="452208" y="458470"/>
                  </a:lnTo>
                  <a:lnTo>
                    <a:pt x="444677" y="448310"/>
                  </a:lnTo>
                  <a:lnTo>
                    <a:pt x="435000" y="443230"/>
                  </a:lnTo>
                  <a:lnTo>
                    <a:pt x="427659" y="440690"/>
                  </a:lnTo>
                  <a:lnTo>
                    <a:pt x="424002" y="439420"/>
                  </a:lnTo>
                  <a:lnTo>
                    <a:pt x="412496" y="440690"/>
                  </a:lnTo>
                  <a:lnTo>
                    <a:pt x="395325" y="410210"/>
                  </a:lnTo>
                  <a:lnTo>
                    <a:pt x="388175" y="397510"/>
                  </a:lnTo>
                  <a:lnTo>
                    <a:pt x="398843" y="388620"/>
                  </a:lnTo>
                  <a:lnTo>
                    <a:pt x="417144" y="373380"/>
                  </a:lnTo>
                  <a:lnTo>
                    <a:pt x="423799" y="364490"/>
                  </a:lnTo>
                  <a:lnTo>
                    <a:pt x="439966" y="342900"/>
                  </a:lnTo>
                  <a:lnTo>
                    <a:pt x="455587" y="307340"/>
                  </a:lnTo>
                  <a:lnTo>
                    <a:pt x="462927" y="267970"/>
                  </a:lnTo>
                  <a:lnTo>
                    <a:pt x="511733" y="267970"/>
                  </a:lnTo>
                  <a:lnTo>
                    <a:pt x="517029" y="278130"/>
                  </a:lnTo>
                  <a:lnTo>
                    <a:pt x="525081" y="287020"/>
                  </a:lnTo>
                  <a:lnTo>
                    <a:pt x="535266" y="292100"/>
                  </a:lnTo>
                  <a:lnTo>
                    <a:pt x="546989" y="293370"/>
                  </a:lnTo>
                  <a:lnTo>
                    <a:pt x="561530" y="290830"/>
                  </a:lnTo>
                  <a:lnTo>
                    <a:pt x="573366" y="283210"/>
                  </a:lnTo>
                  <a:lnTo>
                    <a:pt x="581317" y="270510"/>
                  </a:lnTo>
                  <a:lnTo>
                    <a:pt x="581837" y="267970"/>
                  </a:lnTo>
                  <a:lnTo>
                    <a:pt x="584225" y="256540"/>
                  </a:lnTo>
                  <a:close/>
                </a:path>
                <a:path w="605790" h="2526665">
                  <a:moveTo>
                    <a:pt x="605218" y="2416391"/>
                  </a:moveTo>
                  <a:lnTo>
                    <a:pt x="605167" y="2414193"/>
                  </a:lnTo>
                  <a:lnTo>
                    <a:pt x="604647" y="2412708"/>
                  </a:lnTo>
                  <a:lnTo>
                    <a:pt x="604570" y="2412479"/>
                  </a:lnTo>
                  <a:lnTo>
                    <a:pt x="603427" y="2410993"/>
                  </a:lnTo>
                  <a:lnTo>
                    <a:pt x="601167" y="2407323"/>
                  </a:lnTo>
                  <a:lnTo>
                    <a:pt x="579983" y="2372969"/>
                  </a:lnTo>
                  <a:lnTo>
                    <a:pt x="579983" y="2407323"/>
                  </a:lnTo>
                  <a:lnTo>
                    <a:pt x="457568" y="2407323"/>
                  </a:lnTo>
                  <a:lnTo>
                    <a:pt x="518782" y="2308021"/>
                  </a:lnTo>
                  <a:lnTo>
                    <a:pt x="579983" y="2407323"/>
                  </a:lnTo>
                  <a:lnTo>
                    <a:pt x="579983" y="2372969"/>
                  </a:lnTo>
                  <a:lnTo>
                    <a:pt x="539953" y="2308021"/>
                  </a:lnTo>
                  <a:lnTo>
                    <a:pt x="530225" y="2292223"/>
                  </a:lnTo>
                  <a:lnTo>
                    <a:pt x="528904" y="2290089"/>
                  </a:lnTo>
                  <a:lnTo>
                    <a:pt x="559663" y="2286990"/>
                  </a:lnTo>
                  <a:lnTo>
                    <a:pt x="564222" y="2281288"/>
                  </a:lnTo>
                  <a:lnTo>
                    <a:pt x="564222" y="2267254"/>
                  </a:lnTo>
                  <a:lnTo>
                    <a:pt x="558431" y="2261501"/>
                  </a:lnTo>
                  <a:lnTo>
                    <a:pt x="342480" y="2261501"/>
                  </a:lnTo>
                  <a:lnTo>
                    <a:pt x="343992" y="2308021"/>
                  </a:lnTo>
                  <a:lnTo>
                    <a:pt x="344017" y="2308733"/>
                  </a:lnTo>
                  <a:lnTo>
                    <a:pt x="507314" y="2292223"/>
                  </a:lnTo>
                  <a:lnTo>
                    <a:pt x="434124" y="2410993"/>
                  </a:lnTo>
                  <a:lnTo>
                    <a:pt x="432968" y="2412708"/>
                  </a:lnTo>
                  <a:lnTo>
                    <a:pt x="432371" y="2414193"/>
                  </a:lnTo>
                  <a:lnTo>
                    <a:pt x="432346" y="2416391"/>
                  </a:lnTo>
                  <a:lnTo>
                    <a:pt x="439013" y="2449855"/>
                  </a:lnTo>
                  <a:lnTo>
                    <a:pt x="457517" y="2477351"/>
                  </a:lnTo>
                  <a:lnTo>
                    <a:pt x="485140" y="2496032"/>
                  </a:lnTo>
                  <a:lnTo>
                    <a:pt x="485343" y="2496032"/>
                  </a:lnTo>
                  <a:lnTo>
                    <a:pt x="518782" y="2502827"/>
                  </a:lnTo>
                  <a:lnTo>
                    <a:pt x="552424" y="2496032"/>
                  </a:lnTo>
                  <a:lnTo>
                    <a:pt x="579894" y="2477503"/>
                  </a:lnTo>
                  <a:lnTo>
                    <a:pt x="598424" y="2450033"/>
                  </a:lnTo>
                  <a:lnTo>
                    <a:pt x="605218" y="2416391"/>
                  </a:lnTo>
                  <a:close/>
                </a:path>
                <a:path w="605790" h="2526665">
                  <a:moveTo>
                    <a:pt x="605218" y="812495"/>
                  </a:moveTo>
                  <a:lnTo>
                    <a:pt x="575957" y="812495"/>
                  </a:lnTo>
                  <a:lnTo>
                    <a:pt x="575957" y="902665"/>
                  </a:lnTo>
                  <a:lnTo>
                    <a:pt x="573659" y="914095"/>
                  </a:lnTo>
                  <a:lnTo>
                    <a:pt x="567385" y="922985"/>
                  </a:lnTo>
                  <a:lnTo>
                    <a:pt x="558114" y="929335"/>
                  </a:lnTo>
                  <a:lnTo>
                    <a:pt x="546773" y="931875"/>
                  </a:lnTo>
                  <a:lnTo>
                    <a:pt x="538581" y="930046"/>
                  </a:lnTo>
                  <a:lnTo>
                    <a:pt x="538581" y="1133805"/>
                  </a:lnTo>
                  <a:lnTo>
                    <a:pt x="538581" y="1142695"/>
                  </a:lnTo>
                  <a:lnTo>
                    <a:pt x="534771" y="1146505"/>
                  </a:lnTo>
                  <a:lnTo>
                    <a:pt x="349986" y="1146505"/>
                  </a:lnTo>
                  <a:lnTo>
                    <a:pt x="346202" y="1142695"/>
                  </a:lnTo>
                  <a:lnTo>
                    <a:pt x="346202" y="1133805"/>
                  </a:lnTo>
                  <a:lnTo>
                    <a:pt x="349986" y="1129995"/>
                  </a:lnTo>
                  <a:lnTo>
                    <a:pt x="534797" y="1129995"/>
                  </a:lnTo>
                  <a:lnTo>
                    <a:pt x="538581" y="1133805"/>
                  </a:lnTo>
                  <a:lnTo>
                    <a:pt x="538581" y="930046"/>
                  </a:lnTo>
                  <a:lnTo>
                    <a:pt x="535419" y="929335"/>
                  </a:lnTo>
                  <a:lnTo>
                    <a:pt x="526148" y="922985"/>
                  </a:lnTo>
                  <a:lnTo>
                    <a:pt x="519887" y="914095"/>
                  </a:lnTo>
                  <a:lnTo>
                    <a:pt x="517588" y="902665"/>
                  </a:lnTo>
                  <a:lnTo>
                    <a:pt x="519887" y="891235"/>
                  </a:lnTo>
                  <a:lnTo>
                    <a:pt x="526148" y="882345"/>
                  </a:lnTo>
                  <a:lnTo>
                    <a:pt x="535419" y="875995"/>
                  </a:lnTo>
                  <a:lnTo>
                    <a:pt x="546773" y="873455"/>
                  </a:lnTo>
                  <a:lnTo>
                    <a:pt x="558114" y="875995"/>
                  </a:lnTo>
                  <a:lnTo>
                    <a:pt x="567385" y="882345"/>
                  </a:lnTo>
                  <a:lnTo>
                    <a:pt x="573659" y="891235"/>
                  </a:lnTo>
                  <a:lnTo>
                    <a:pt x="575957" y="902665"/>
                  </a:lnTo>
                  <a:lnTo>
                    <a:pt x="575957" y="812495"/>
                  </a:lnTo>
                  <a:lnTo>
                    <a:pt x="514362" y="812495"/>
                  </a:lnTo>
                  <a:lnTo>
                    <a:pt x="514362" y="1048715"/>
                  </a:lnTo>
                  <a:lnTo>
                    <a:pt x="514362" y="1057605"/>
                  </a:lnTo>
                  <a:lnTo>
                    <a:pt x="510578" y="1061415"/>
                  </a:lnTo>
                  <a:lnTo>
                    <a:pt x="506361" y="1061415"/>
                  </a:lnTo>
                  <a:lnTo>
                    <a:pt x="506361" y="1094435"/>
                  </a:lnTo>
                  <a:lnTo>
                    <a:pt x="506361" y="1103325"/>
                  </a:lnTo>
                  <a:lnTo>
                    <a:pt x="502577" y="1107135"/>
                  </a:lnTo>
                  <a:lnTo>
                    <a:pt x="473506" y="1107135"/>
                  </a:lnTo>
                  <a:lnTo>
                    <a:pt x="469696" y="1103325"/>
                  </a:lnTo>
                  <a:lnTo>
                    <a:pt x="469722" y="1094435"/>
                  </a:lnTo>
                  <a:lnTo>
                    <a:pt x="473506" y="1090625"/>
                  </a:lnTo>
                  <a:lnTo>
                    <a:pt x="502577" y="1090625"/>
                  </a:lnTo>
                  <a:lnTo>
                    <a:pt x="506361" y="1094435"/>
                  </a:lnTo>
                  <a:lnTo>
                    <a:pt x="506361" y="1061415"/>
                  </a:lnTo>
                  <a:lnTo>
                    <a:pt x="446303" y="1061415"/>
                  </a:lnTo>
                  <a:lnTo>
                    <a:pt x="446303" y="1094435"/>
                  </a:lnTo>
                  <a:lnTo>
                    <a:pt x="446303" y="1103325"/>
                  </a:lnTo>
                  <a:lnTo>
                    <a:pt x="442518" y="1107135"/>
                  </a:lnTo>
                  <a:lnTo>
                    <a:pt x="349999" y="1107135"/>
                  </a:lnTo>
                  <a:lnTo>
                    <a:pt x="346202" y="1103325"/>
                  </a:lnTo>
                  <a:lnTo>
                    <a:pt x="346202" y="1094435"/>
                  </a:lnTo>
                  <a:lnTo>
                    <a:pt x="349973" y="1090625"/>
                  </a:lnTo>
                  <a:lnTo>
                    <a:pt x="442518" y="1090625"/>
                  </a:lnTo>
                  <a:lnTo>
                    <a:pt x="446303" y="1094435"/>
                  </a:lnTo>
                  <a:lnTo>
                    <a:pt x="446303" y="1061415"/>
                  </a:lnTo>
                  <a:lnTo>
                    <a:pt x="325018" y="1061415"/>
                  </a:lnTo>
                  <a:lnTo>
                    <a:pt x="325018" y="1118565"/>
                  </a:lnTo>
                  <a:lnTo>
                    <a:pt x="322389" y="1131265"/>
                  </a:lnTo>
                  <a:lnTo>
                    <a:pt x="315226" y="1142695"/>
                  </a:lnTo>
                  <a:lnTo>
                    <a:pt x="304622" y="1149045"/>
                  </a:lnTo>
                  <a:lnTo>
                    <a:pt x="291655" y="1151585"/>
                  </a:lnTo>
                  <a:lnTo>
                    <a:pt x="278676" y="1149045"/>
                  </a:lnTo>
                  <a:lnTo>
                    <a:pt x="268071" y="1142695"/>
                  </a:lnTo>
                  <a:lnTo>
                    <a:pt x="265684" y="1138885"/>
                  </a:lnTo>
                  <a:lnTo>
                    <a:pt x="260908" y="1131265"/>
                  </a:lnTo>
                  <a:lnTo>
                    <a:pt x="258292" y="1118565"/>
                  </a:lnTo>
                  <a:lnTo>
                    <a:pt x="260388" y="1108405"/>
                  </a:lnTo>
                  <a:lnTo>
                    <a:pt x="260908" y="1105865"/>
                  </a:lnTo>
                  <a:lnTo>
                    <a:pt x="268071" y="1094435"/>
                  </a:lnTo>
                  <a:lnTo>
                    <a:pt x="272313" y="1091895"/>
                  </a:lnTo>
                  <a:lnTo>
                    <a:pt x="278676" y="1088085"/>
                  </a:lnTo>
                  <a:lnTo>
                    <a:pt x="291655" y="1085545"/>
                  </a:lnTo>
                  <a:lnTo>
                    <a:pt x="304622" y="1088085"/>
                  </a:lnTo>
                  <a:lnTo>
                    <a:pt x="315239" y="1094435"/>
                  </a:lnTo>
                  <a:lnTo>
                    <a:pt x="322389" y="1105865"/>
                  </a:lnTo>
                  <a:lnTo>
                    <a:pt x="325018" y="1118565"/>
                  </a:lnTo>
                  <a:lnTo>
                    <a:pt x="325018" y="1061415"/>
                  </a:lnTo>
                  <a:lnTo>
                    <a:pt x="244068" y="1061415"/>
                  </a:lnTo>
                  <a:lnTo>
                    <a:pt x="240284" y="1057605"/>
                  </a:lnTo>
                  <a:lnTo>
                    <a:pt x="240284" y="1048715"/>
                  </a:lnTo>
                  <a:lnTo>
                    <a:pt x="244068" y="1044905"/>
                  </a:lnTo>
                  <a:lnTo>
                    <a:pt x="262128" y="1044905"/>
                  </a:lnTo>
                  <a:lnTo>
                    <a:pt x="262128" y="1016965"/>
                  </a:lnTo>
                  <a:lnTo>
                    <a:pt x="262128" y="934415"/>
                  </a:lnTo>
                  <a:lnTo>
                    <a:pt x="265912" y="930605"/>
                  </a:lnTo>
                  <a:lnTo>
                    <a:pt x="321348" y="930605"/>
                  </a:lnTo>
                  <a:lnTo>
                    <a:pt x="325132" y="934415"/>
                  </a:lnTo>
                  <a:lnTo>
                    <a:pt x="325158" y="1044905"/>
                  </a:lnTo>
                  <a:lnTo>
                    <a:pt x="345833" y="1044905"/>
                  </a:lnTo>
                  <a:lnTo>
                    <a:pt x="345833" y="930605"/>
                  </a:lnTo>
                  <a:lnTo>
                    <a:pt x="345833" y="854405"/>
                  </a:lnTo>
                  <a:lnTo>
                    <a:pt x="349618" y="850595"/>
                  </a:lnTo>
                  <a:lnTo>
                    <a:pt x="405053" y="850595"/>
                  </a:lnTo>
                  <a:lnTo>
                    <a:pt x="408838" y="854405"/>
                  </a:lnTo>
                  <a:lnTo>
                    <a:pt x="408838" y="1044905"/>
                  </a:lnTo>
                  <a:lnTo>
                    <a:pt x="429514" y="1044905"/>
                  </a:lnTo>
                  <a:lnTo>
                    <a:pt x="429514" y="969975"/>
                  </a:lnTo>
                  <a:lnTo>
                    <a:pt x="433298" y="966165"/>
                  </a:lnTo>
                  <a:lnTo>
                    <a:pt x="488746" y="966165"/>
                  </a:lnTo>
                  <a:lnTo>
                    <a:pt x="492518" y="969975"/>
                  </a:lnTo>
                  <a:lnTo>
                    <a:pt x="492518" y="1044905"/>
                  </a:lnTo>
                  <a:lnTo>
                    <a:pt x="510578" y="1044905"/>
                  </a:lnTo>
                  <a:lnTo>
                    <a:pt x="514362" y="1048715"/>
                  </a:lnTo>
                  <a:lnTo>
                    <a:pt x="514362" y="812495"/>
                  </a:lnTo>
                  <a:lnTo>
                    <a:pt x="490397" y="812495"/>
                  </a:lnTo>
                  <a:lnTo>
                    <a:pt x="490397" y="902665"/>
                  </a:lnTo>
                  <a:lnTo>
                    <a:pt x="488099" y="914095"/>
                  </a:lnTo>
                  <a:lnTo>
                    <a:pt x="481825" y="922985"/>
                  </a:lnTo>
                  <a:lnTo>
                    <a:pt x="472554" y="929335"/>
                  </a:lnTo>
                  <a:lnTo>
                    <a:pt x="461213" y="931875"/>
                  </a:lnTo>
                  <a:lnTo>
                    <a:pt x="449872" y="929335"/>
                  </a:lnTo>
                  <a:lnTo>
                    <a:pt x="440588" y="922985"/>
                  </a:lnTo>
                  <a:lnTo>
                    <a:pt x="434327" y="914095"/>
                  </a:lnTo>
                  <a:lnTo>
                    <a:pt x="432028" y="902665"/>
                  </a:lnTo>
                  <a:lnTo>
                    <a:pt x="434314" y="891235"/>
                  </a:lnTo>
                  <a:lnTo>
                    <a:pt x="440575" y="882345"/>
                  </a:lnTo>
                  <a:lnTo>
                    <a:pt x="449859" y="875995"/>
                  </a:lnTo>
                  <a:lnTo>
                    <a:pt x="461213" y="873455"/>
                  </a:lnTo>
                  <a:lnTo>
                    <a:pt x="472554" y="875995"/>
                  </a:lnTo>
                  <a:lnTo>
                    <a:pt x="481825" y="882345"/>
                  </a:lnTo>
                  <a:lnTo>
                    <a:pt x="488099" y="891235"/>
                  </a:lnTo>
                  <a:lnTo>
                    <a:pt x="490397" y="902665"/>
                  </a:lnTo>
                  <a:lnTo>
                    <a:pt x="490397" y="812495"/>
                  </a:lnTo>
                  <a:lnTo>
                    <a:pt x="202196" y="812495"/>
                  </a:lnTo>
                  <a:lnTo>
                    <a:pt x="202196" y="1048715"/>
                  </a:lnTo>
                  <a:lnTo>
                    <a:pt x="202196" y="1057605"/>
                  </a:lnTo>
                  <a:lnTo>
                    <a:pt x="202196" y="1095705"/>
                  </a:lnTo>
                  <a:lnTo>
                    <a:pt x="202196" y="1104595"/>
                  </a:lnTo>
                  <a:lnTo>
                    <a:pt x="202196" y="1142695"/>
                  </a:lnTo>
                  <a:lnTo>
                    <a:pt x="202196" y="1152855"/>
                  </a:lnTo>
                  <a:lnTo>
                    <a:pt x="198412" y="1156665"/>
                  </a:lnTo>
                  <a:lnTo>
                    <a:pt x="41681" y="1156665"/>
                  </a:lnTo>
                  <a:lnTo>
                    <a:pt x="37896" y="1152855"/>
                  </a:lnTo>
                  <a:lnTo>
                    <a:pt x="37909" y="1142695"/>
                  </a:lnTo>
                  <a:lnTo>
                    <a:pt x="41706" y="1138885"/>
                  </a:lnTo>
                  <a:lnTo>
                    <a:pt x="198412" y="1138885"/>
                  </a:lnTo>
                  <a:lnTo>
                    <a:pt x="202196" y="1142695"/>
                  </a:lnTo>
                  <a:lnTo>
                    <a:pt x="202196" y="1104595"/>
                  </a:lnTo>
                  <a:lnTo>
                    <a:pt x="198412" y="1108405"/>
                  </a:lnTo>
                  <a:lnTo>
                    <a:pt x="41681" y="1108405"/>
                  </a:lnTo>
                  <a:lnTo>
                    <a:pt x="37896" y="1104595"/>
                  </a:lnTo>
                  <a:lnTo>
                    <a:pt x="37909" y="1095705"/>
                  </a:lnTo>
                  <a:lnTo>
                    <a:pt x="41706" y="1091895"/>
                  </a:lnTo>
                  <a:lnTo>
                    <a:pt x="198412" y="1091895"/>
                  </a:lnTo>
                  <a:lnTo>
                    <a:pt x="202196" y="1095705"/>
                  </a:lnTo>
                  <a:lnTo>
                    <a:pt x="202196" y="1057605"/>
                  </a:lnTo>
                  <a:lnTo>
                    <a:pt x="198412" y="1061415"/>
                  </a:lnTo>
                  <a:lnTo>
                    <a:pt x="41681" y="1061415"/>
                  </a:lnTo>
                  <a:lnTo>
                    <a:pt x="37896" y="1057605"/>
                  </a:lnTo>
                  <a:lnTo>
                    <a:pt x="37909" y="1048715"/>
                  </a:lnTo>
                  <a:lnTo>
                    <a:pt x="41706" y="1044905"/>
                  </a:lnTo>
                  <a:lnTo>
                    <a:pt x="198412" y="1044905"/>
                  </a:lnTo>
                  <a:lnTo>
                    <a:pt x="202196" y="1048715"/>
                  </a:lnTo>
                  <a:lnTo>
                    <a:pt x="202196" y="812495"/>
                  </a:lnTo>
                  <a:lnTo>
                    <a:pt x="196621" y="812495"/>
                  </a:lnTo>
                  <a:lnTo>
                    <a:pt x="196621" y="1010615"/>
                  </a:lnTo>
                  <a:lnTo>
                    <a:pt x="195719" y="1013155"/>
                  </a:lnTo>
                  <a:lnTo>
                    <a:pt x="192544" y="1015695"/>
                  </a:lnTo>
                  <a:lnTo>
                    <a:pt x="190373" y="1016965"/>
                  </a:lnTo>
                  <a:lnTo>
                    <a:pt x="49784" y="1016965"/>
                  </a:lnTo>
                  <a:lnTo>
                    <a:pt x="47612" y="1015695"/>
                  </a:lnTo>
                  <a:lnTo>
                    <a:pt x="44450" y="1013155"/>
                  </a:lnTo>
                  <a:lnTo>
                    <a:pt x="43561" y="1010615"/>
                  </a:lnTo>
                  <a:lnTo>
                    <a:pt x="43662" y="971245"/>
                  </a:lnTo>
                  <a:lnTo>
                    <a:pt x="76669" y="935685"/>
                  </a:lnTo>
                  <a:lnTo>
                    <a:pt x="90449" y="928065"/>
                  </a:lnTo>
                  <a:lnTo>
                    <a:pt x="93345" y="928065"/>
                  </a:lnTo>
                  <a:lnTo>
                    <a:pt x="95745" y="929335"/>
                  </a:lnTo>
                  <a:lnTo>
                    <a:pt x="107556" y="934415"/>
                  </a:lnTo>
                  <a:lnTo>
                    <a:pt x="120065" y="936955"/>
                  </a:lnTo>
                  <a:lnTo>
                    <a:pt x="132575" y="934415"/>
                  </a:lnTo>
                  <a:lnTo>
                    <a:pt x="144399" y="929335"/>
                  </a:lnTo>
                  <a:lnTo>
                    <a:pt x="146799" y="928065"/>
                  </a:lnTo>
                  <a:lnTo>
                    <a:pt x="149694" y="928065"/>
                  </a:lnTo>
                  <a:lnTo>
                    <a:pt x="190995" y="957275"/>
                  </a:lnTo>
                  <a:lnTo>
                    <a:pt x="196507" y="978865"/>
                  </a:lnTo>
                  <a:lnTo>
                    <a:pt x="196621" y="1010615"/>
                  </a:lnTo>
                  <a:lnTo>
                    <a:pt x="196621" y="812495"/>
                  </a:lnTo>
                  <a:lnTo>
                    <a:pt x="162979" y="812495"/>
                  </a:lnTo>
                  <a:lnTo>
                    <a:pt x="162979" y="884885"/>
                  </a:lnTo>
                  <a:lnTo>
                    <a:pt x="159600" y="901395"/>
                  </a:lnTo>
                  <a:lnTo>
                    <a:pt x="150393" y="915365"/>
                  </a:lnTo>
                  <a:lnTo>
                    <a:pt x="136740" y="924255"/>
                  </a:lnTo>
                  <a:lnTo>
                    <a:pt x="120053" y="928065"/>
                  </a:lnTo>
                  <a:lnTo>
                    <a:pt x="103352" y="924255"/>
                  </a:lnTo>
                  <a:lnTo>
                    <a:pt x="89712" y="915365"/>
                  </a:lnTo>
                  <a:lnTo>
                    <a:pt x="80505" y="901395"/>
                  </a:lnTo>
                  <a:lnTo>
                    <a:pt x="77127" y="884885"/>
                  </a:lnTo>
                  <a:lnTo>
                    <a:pt x="80505" y="868375"/>
                  </a:lnTo>
                  <a:lnTo>
                    <a:pt x="89712" y="854405"/>
                  </a:lnTo>
                  <a:lnTo>
                    <a:pt x="103365" y="845515"/>
                  </a:lnTo>
                  <a:lnTo>
                    <a:pt x="120053" y="841705"/>
                  </a:lnTo>
                  <a:lnTo>
                    <a:pt x="136740" y="845515"/>
                  </a:lnTo>
                  <a:lnTo>
                    <a:pt x="150393" y="854405"/>
                  </a:lnTo>
                  <a:lnTo>
                    <a:pt x="159600" y="868375"/>
                  </a:lnTo>
                  <a:lnTo>
                    <a:pt x="162979" y="884885"/>
                  </a:lnTo>
                  <a:lnTo>
                    <a:pt x="162979" y="812495"/>
                  </a:lnTo>
                  <a:lnTo>
                    <a:pt x="0" y="812495"/>
                  </a:lnTo>
                  <a:lnTo>
                    <a:pt x="12" y="1164285"/>
                  </a:lnTo>
                  <a:lnTo>
                    <a:pt x="2311" y="1175715"/>
                  </a:lnTo>
                  <a:lnTo>
                    <a:pt x="8585" y="1185875"/>
                  </a:lnTo>
                  <a:lnTo>
                    <a:pt x="17881" y="1192225"/>
                  </a:lnTo>
                  <a:lnTo>
                    <a:pt x="29222" y="1193495"/>
                  </a:lnTo>
                  <a:lnTo>
                    <a:pt x="576008" y="1193495"/>
                  </a:lnTo>
                  <a:lnTo>
                    <a:pt x="587349" y="1192225"/>
                  </a:lnTo>
                  <a:lnTo>
                    <a:pt x="596633" y="1185875"/>
                  </a:lnTo>
                  <a:lnTo>
                    <a:pt x="602907" y="1175715"/>
                  </a:lnTo>
                  <a:lnTo>
                    <a:pt x="605218" y="1164285"/>
                  </a:lnTo>
                  <a:lnTo>
                    <a:pt x="605218" y="1156665"/>
                  </a:lnTo>
                  <a:lnTo>
                    <a:pt x="605218" y="1151585"/>
                  </a:lnTo>
                  <a:lnTo>
                    <a:pt x="605218" y="841705"/>
                  </a:lnTo>
                  <a:lnTo>
                    <a:pt x="605218" y="812495"/>
                  </a:lnTo>
                  <a:close/>
                </a:path>
                <a:path w="605790" h="2526665">
                  <a:moveTo>
                    <a:pt x="605231" y="765975"/>
                  </a:moveTo>
                  <a:lnTo>
                    <a:pt x="602919" y="760310"/>
                  </a:lnTo>
                  <a:lnTo>
                    <a:pt x="596646" y="755662"/>
                  </a:lnTo>
                  <a:lnTo>
                    <a:pt x="587362" y="752525"/>
                  </a:lnTo>
                  <a:lnTo>
                    <a:pt x="576021" y="751370"/>
                  </a:lnTo>
                  <a:lnTo>
                    <a:pt x="29222" y="751370"/>
                  </a:lnTo>
                  <a:lnTo>
                    <a:pt x="17881" y="752525"/>
                  </a:lnTo>
                  <a:lnTo>
                    <a:pt x="8585" y="755662"/>
                  </a:lnTo>
                  <a:lnTo>
                    <a:pt x="2311" y="760310"/>
                  </a:lnTo>
                  <a:lnTo>
                    <a:pt x="12" y="765975"/>
                  </a:lnTo>
                  <a:lnTo>
                    <a:pt x="12" y="795147"/>
                  </a:lnTo>
                  <a:lnTo>
                    <a:pt x="605231" y="795147"/>
                  </a:lnTo>
                  <a:lnTo>
                    <a:pt x="605231" y="765975"/>
                  </a:lnTo>
                  <a:close/>
                </a:path>
                <a:path w="605790" h="2526665">
                  <a:moveTo>
                    <a:pt x="605485" y="1660156"/>
                  </a:moveTo>
                  <a:lnTo>
                    <a:pt x="605116" y="1658886"/>
                  </a:lnTo>
                  <a:lnTo>
                    <a:pt x="498081" y="1491246"/>
                  </a:lnTo>
                  <a:lnTo>
                    <a:pt x="496989" y="1488706"/>
                  </a:lnTo>
                  <a:lnTo>
                    <a:pt x="495325" y="1487436"/>
                  </a:lnTo>
                  <a:lnTo>
                    <a:pt x="489419" y="1487436"/>
                  </a:lnTo>
                  <a:lnTo>
                    <a:pt x="432244" y="1524266"/>
                  </a:lnTo>
                  <a:lnTo>
                    <a:pt x="431228" y="1528076"/>
                  </a:lnTo>
                  <a:lnTo>
                    <a:pt x="433425" y="1531886"/>
                  </a:lnTo>
                  <a:lnTo>
                    <a:pt x="541655" y="1702066"/>
                  </a:lnTo>
                  <a:lnTo>
                    <a:pt x="546277" y="1702066"/>
                  </a:lnTo>
                  <a:lnTo>
                    <a:pt x="603453" y="1666506"/>
                  </a:lnTo>
                  <a:lnTo>
                    <a:pt x="604634" y="1663966"/>
                  </a:lnTo>
                  <a:lnTo>
                    <a:pt x="605040" y="1662696"/>
                  </a:lnTo>
                  <a:lnTo>
                    <a:pt x="605485" y="1660156"/>
                  </a:lnTo>
                  <a:close/>
                </a:path>
              </a:pathLst>
            </a:custGeom>
            <a:solidFill>
              <a:srgbClr val="E57200"/>
            </a:solidFill>
          </p:spPr>
          <p:txBody>
            <a:bodyPr wrap="square" lIns="0" tIns="0" rIns="0" bIns="0" rtlCol="0"/>
            <a:lstStyle/>
            <a:p>
              <a:endParaRPr/>
            </a:p>
          </p:txBody>
        </p:sp>
        <p:pic>
          <p:nvPicPr>
            <p:cNvPr id="41" name="object 41"/>
            <p:cNvPicPr/>
            <p:nvPr/>
          </p:nvPicPr>
          <p:blipFill>
            <a:blip r:embed="rId6" cstate="print"/>
            <a:stretch>
              <a:fillRect/>
            </a:stretch>
          </p:blipFill>
          <p:spPr>
            <a:xfrm>
              <a:off x="7200149" y="5724889"/>
              <a:ext cx="154482" cy="67585"/>
            </a:xfrm>
            <a:prstGeom prst="rect">
              <a:avLst/>
            </a:prstGeom>
          </p:spPr>
        </p:pic>
        <p:sp>
          <p:nvSpPr>
            <p:cNvPr id="42" name="object 42"/>
            <p:cNvSpPr/>
            <p:nvPr/>
          </p:nvSpPr>
          <p:spPr>
            <a:xfrm>
              <a:off x="7029473" y="6107718"/>
              <a:ext cx="483234" cy="480695"/>
            </a:xfrm>
            <a:custGeom>
              <a:avLst/>
              <a:gdLst/>
              <a:ahLst/>
              <a:cxnLst/>
              <a:rect l="l" t="t" r="r" b="b"/>
              <a:pathLst>
                <a:path w="483234" h="480695">
                  <a:moveTo>
                    <a:pt x="207811" y="319116"/>
                  </a:moveTo>
                  <a:lnTo>
                    <a:pt x="132995" y="319116"/>
                  </a:lnTo>
                  <a:lnTo>
                    <a:pt x="164326" y="438445"/>
                  </a:lnTo>
                  <a:lnTo>
                    <a:pt x="165088" y="441455"/>
                  </a:lnTo>
                  <a:lnTo>
                    <a:pt x="165494" y="444541"/>
                  </a:lnTo>
                  <a:lnTo>
                    <a:pt x="165545" y="447652"/>
                  </a:lnTo>
                  <a:lnTo>
                    <a:pt x="284976" y="480330"/>
                  </a:lnTo>
                  <a:lnTo>
                    <a:pt x="287808" y="480698"/>
                  </a:lnTo>
                  <a:lnTo>
                    <a:pt x="295085" y="480698"/>
                  </a:lnTo>
                  <a:lnTo>
                    <a:pt x="299467" y="479783"/>
                  </a:lnTo>
                  <a:lnTo>
                    <a:pt x="449619" y="413788"/>
                  </a:lnTo>
                  <a:lnTo>
                    <a:pt x="282922" y="413788"/>
                  </a:lnTo>
                  <a:lnTo>
                    <a:pt x="273148" y="413572"/>
                  </a:lnTo>
                  <a:lnTo>
                    <a:pt x="263805" y="409768"/>
                  </a:lnTo>
                  <a:lnTo>
                    <a:pt x="204229" y="371859"/>
                  </a:lnTo>
                  <a:lnTo>
                    <a:pt x="202185" y="370525"/>
                  </a:lnTo>
                  <a:lnTo>
                    <a:pt x="201588" y="367808"/>
                  </a:lnTo>
                  <a:lnTo>
                    <a:pt x="202870" y="365737"/>
                  </a:lnTo>
                  <a:lnTo>
                    <a:pt x="204217" y="363680"/>
                  </a:lnTo>
                  <a:lnTo>
                    <a:pt x="206934" y="363058"/>
                  </a:lnTo>
                  <a:lnTo>
                    <a:pt x="273785" y="363058"/>
                  </a:lnTo>
                  <a:lnTo>
                    <a:pt x="236703" y="328311"/>
                  </a:lnTo>
                  <a:lnTo>
                    <a:pt x="230121" y="324302"/>
                  </a:lnTo>
                  <a:lnTo>
                    <a:pt x="223003" y="321392"/>
                  </a:lnTo>
                  <a:lnTo>
                    <a:pt x="215519" y="319649"/>
                  </a:lnTo>
                  <a:lnTo>
                    <a:pt x="207811" y="319116"/>
                  </a:lnTo>
                  <a:close/>
                </a:path>
                <a:path w="483234" h="480695">
                  <a:moveTo>
                    <a:pt x="179312" y="107191"/>
                  </a:moveTo>
                  <a:lnTo>
                    <a:pt x="178575" y="107191"/>
                  </a:lnTo>
                  <a:lnTo>
                    <a:pt x="65012" y="136972"/>
                  </a:lnTo>
                  <a:lnTo>
                    <a:pt x="24601" y="285283"/>
                  </a:lnTo>
                  <a:lnTo>
                    <a:pt x="25052" y="291481"/>
                  </a:lnTo>
                  <a:lnTo>
                    <a:pt x="98667" y="460365"/>
                  </a:lnTo>
                  <a:lnTo>
                    <a:pt x="126226" y="478412"/>
                  </a:lnTo>
                  <a:lnTo>
                    <a:pt x="133119" y="477649"/>
                  </a:lnTo>
                  <a:lnTo>
                    <a:pt x="156510" y="447445"/>
                  </a:lnTo>
                  <a:lnTo>
                    <a:pt x="119134" y="301920"/>
                  </a:lnTo>
                  <a:lnTo>
                    <a:pt x="112802" y="301920"/>
                  </a:lnTo>
                  <a:lnTo>
                    <a:pt x="106655" y="299723"/>
                  </a:lnTo>
                  <a:lnTo>
                    <a:pt x="101791" y="295722"/>
                  </a:lnTo>
                  <a:lnTo>
                    <a:pt x="95289" y="288004"/>
                  </a:lnTo>
                  <a:lnTo>
                    <a:pt x="92074" y="278819"/>
                  </a:lnTo>
                  <a:lnTo>
                    <a:pt x="92151" y="274031"/>
                  </a:lnTo>
                  <a:lnTo>
                    <a:pt x="134151" y="199914"/>
                  </a:lnTo>
                  <a:lnTo>
                    <a:pt x="138202" y="197361"/>
                  </a:lnTo>
                  <a:lnTo>
                    <a:pt x="186983" y="197361"/>
                  </a:lnTo>
                  <a:lnTo>
                    <a:pt x="186983" y="114658"/>
                  </a:lnTo>
                  <a:lnTo>
                    <a:pt x="179312" y="107191"/>
                  </a:lnTo>
                  <a:close/>
                </a:path>
                <a:path w="483234" h="480695">
                  <a:moveTo>
                    <a:pt x="456256" y="349702"/>
                  </a:moveTo>
                  <a:lnTo>
                    <a:pt x="444856" y="350447"/>
                  </a:lnTo>
                  <a:lnTo>
                    <a:pt x="306007" y="386667"/>
                  </a:lnTo>
                  <a:lnTo>
                    <a:pt x="306045" y="393004"/>
                  </a:lnTo>
                  <a:lnTo>
                    <a:pt x="303998" y="398834"/>
                  </a:lnTo>
                  <a:lnTo>
                    <a:pt x="303886" y="399151"/>
                  </a:lnTo>
                  <a:lnTo>
                    <a:pt x="299848" y="404053"/>
                  </a:lnTo>
                  <a:lnTo>
                    <a:pt x="292148" y="410565"/>
                  </a:lnTo>
                  <a:lnTo>
                    <a:pt x="282922" y="413788"/>
                  </a:lnTo>
                  <a:lnTo>
                    <a:pt x="449619" y="413788"/>
                  </a:lnTo>
                  <a:lnTo>
                    <a:pt x="464630" y="407190"/>
                  </a:lnTo>
                  <a:lnTo>
                    <a:pt x="473985" y="400821"/>
                  </a:lnTo>
                  <a:lnTo>
                    <a:pt x="480164" y="391766"/>
                  </a:lnTo>
                  <a:lnTo>
                    <a:pt x="482688" y="381101"/>
                  </a:lnTo>
                  <a:lnTo>
                    <a:pt x="481166" y="370525"/>
                  </a:lnTo>
                  <a:lnTo>
                    <a:pt x="481077" y="369903"/>
                  </a:lnTo>
                  <a:lnTo>
                    <a:pt x="475407" y="359996"/>
                  </a:lnTo>
                  <a:lnTo>
                    <a:pt x="466786" y="353074"/>
                  </a:lnTo>
                  <a:lnTo>
                    <a:pt x="456256" y="349702"/>
                  </a:lnTo>
                  <a:close/>
                </a:path>
                <a:path w="483234" h="480695">
                  <a:moveTo>
                    <a:pt x="273785" y="363058"/>
                  </a:moveTo>
                  <a:lnTo>
                    <a:pt x="206934" y="363058"/>
                  </a:lnTo>
                  <a:lnTo>
                    <a:pt x="209030" y="364302"/>
                  </a:lnTo>
                  <a:lnTo>
                    <a:pt x="268796" y="402440"/>
                  </a:lnTo>
                  <a:lnTo>
                    <a:pt x="274689" y="406085"/>
                  </a:lnTo>
                  <a:lnTo>
                    <a:pt x="282144" y="406085"/>
                  </a:lnTo>
                  <a:lnTo>
                    <a:pt x="293980" y="398834"/>
                  </a:lnTo>
                  <a:lnTo>
                    <a:pt x="297346" y="392179"/>
                  </a:lnTo>
                  <a:lnTo>
                    <a:pt x="296910" y="386667"/>
                  </a:lnTo>
                  <a:lnTo>
                    <a:pt x="296800" y="385270"/>
                  </a:lnTo>
                  <a:lnTo>
                    <a:pt x="286525" y="374996"/>
                  </a:lnTo>
                  <a:lnTo>
                    <a:pt x="273785" y="363058"/>
                  </a:lnTo>
                  <a:close/>
                </a:path>
                <a:path w="483234" h="480695">
                  <a:moveTo>
                    <a:pt x="389939" y="185867"/>
                  </a:moveTo>
                  <a:lnTo>
                    <a:pt x="388802" y="185867"/>
                  </a:lnTo>
                  <a:lnTo>
                    <a:pt x="382880" y="186325"/>
                  </a:lnTo>
                  <a:lnTo>
                    <a:pt x="326124" y="246015"/>
                  </a:lnTo>
                  <a:lnTo>
                    <a:pt x="316688" y="374386"/>
                  </a:lnTo>
                  <a:lnTo>
                    <a:pt x="438087" y="342636"/>
                  </a:lnTo>
                  <a:lnTo>
                    <a:pt x="454934" y="280914"/>
                  </a:lnTo>
                  <a:lnTo>
                    <a:pt x="364935" y="280914"/>
                  </a:lnTo>
                  <a:lnTo>
                    <a:pt x="364084" y="280660"/>
                  </a:lnTo>
                  <a:lnTo>
                    <a:pt x="361341" y="278819"/>
                  </a:lnTo>
                  <a:lnTo>
                    <a:pt x="360719" y="276126"/>
                  </a:lnTo>
                  <a:lnTo>
                    <a:pt x="361938" y="274031"/>
                  </a:lnTo>
                  <a:lnTo>
                    <a:pt x="400076" y="214265"/>
                  </a:lnTo>
                  <a:lnTo>
                    <a:pt x="403670" y="208372"/>
                  </a:lnTo>
                  <a:lnTo>
                    <a:pt x="403645" y="200930"/>
                  </a:lnTo>
                  <a:lnTo>
                    <a:pt x="400038" y="195049"/>
                  </a:lnTo>
                  <a:lnTo>
                    <a:pt x="396393" y="189157"/>
                  </a:lnTo>
                  <a:lnTo>
                    <a:pt x="389939" y="185867"/>
                  </a:lnTo>
                  <a:close/>
                </a:path>
                <a:path w="483234" h="480695">
                  <a:moveTo>
                    <a:pt x="186983" y="197361"/>
                  </a:moveTo>
                  <a:lnTo>
                    <a:pt x="138202" y="197361"/>
                  </a:lnTo>
                  <a:lnTo>
                    <a:pt x="140298" y="198555"/>
                  </a:lnTo>
                  <a:lnTo>
                    <a:pt x="142361" y="199914"/>
                  </a:lnTo>
                  <a:lnTo>
                    <a:pt x="142977" y="202606"/>
                  </a:lnTo>
                  <a:lnTo>
                    <a:pt x="141707" y="204676"/>
                  </a:lnTo>
                  <a:lnTo>
                    <a:pt x="103569" y="264442"/>
                  </a:lnTo>
                  <a:lnTo>
                    <a:pt x="101100" y="270662"/>
                  </a:lnTo>
                  <a:lnTo>
                    <a:pt x="115914" y="292928"/>
                  </a:lnTo>
                  <a:lnTo>
                    <a:pt x="120701" y="292446"/>
                  </a:lnTo>
                  <a:lnTo>
                    <a:pt x="177445" y="232387"/>
                  </a:lnTo>
                  <a:lnTo>
                    <a:pt x="186886" y="204676"/>
                  </a:lnTo>
                  <a:lnTo>
                    <a:pt x="186983" y="197361"/>
                  </a:lnTo>
                  <a:close/>
                </a:path>
                <a:path w="483234" h="480695">
                  <a:moveTo>
                    <a:pt x="378686" y="0"/>
                  </a:moveTo>
                  <a:lnTo>
                    <a:pt x="367399" y="1654"/>
                  </a:lnTo>
                  <a:lnTo>
                    <a:pt x="357512" y="7372"/>
                  </a:lnTo>
                  <a:lnTo>
                    <a:pt x="350645" y="16032"/>
                  </a:lnTo>
                  <a:lnTo>
                    <a:pt x="347354" y="26580"/>
                  </a:lnTo>
                  <a:lnTo>
                    <a:pt x="348197" y="37963"/>
                  </a:lnTo>
                  <a:lnTo>
                    <a:pt x="384671" y="176888"/>
                  </a:lnTo>
                  <a:lnTo>
                    <a:pt x="392007" y="177809"/>
                  </a:lnTo>
                  <a:lnTo>
                    <a:pt x="398714" y="180605"/>
                  </a:lnTo>
                  <a:lnTo>
                    <a:pt x="404445" y="185070"/>
                  </a:lnTo>
                  <a:lnTo>
                    <a:pt x="408852" y="190998"/>
                  </a:lnTo>
                  <a:lnTo>
                    <a:pt x="411504" y="197932"/>
                  </a:lnTo>
                  <a:lnTo>
                    <a:pt x="411957" y="202606"/>
                  </a:lnTo>
                  <a:lnTo>
                    <a:pt x="412040" y="203457"/>
                  </a:lnTo>
                  <a:lnTo>
                    <a:pt x="412158" y="204676"/>
                  </a:lnTo>
                  <a:lnTo>
                    <a:pt x="412205" y="205152"/>
                  </a:lnTo>
                  <a:lnTo>
                    <a:pt x="410973" y="212315"/>
                  </a:lnTo>
                  <a:lnTo>
                    <a:pt x="407823" y="219002"/>
                  </a:lnTo>
                  <a:lnTo>
                    <a:pt x="368847" y="280089"/>
                  </a:lnTo>
                  <a:lnTo>
                    <a:pt x="367374" y="280914"/>
                  </a:lnTo>
                  <a:lnTo>
                    <a:pt x="454934" y="280914"/>
                  </a:lnTo>
                  <a:lnTo>
                    <a:pt x="478829" y="193373"/>
                  </a:lnTo>
                  <a:lnTo>
                    <a:pt x="478280" y="186325"/>
                  </a:lnTo>
                  <a:lnTo>
                    <a:pt x="478245" y="185867"/>
                  </a:lnTo>
                  <a:lnTo>
                    <a:pt x="404991" y="18189"/>
                  </a:lnTo>
                  <a:lnTo>
                    <a:pt x="398569" y="8749"/>
                  </a:lnTo>
                  <a:lnTo>
                    <a:pt x="389438" y="2525"/>
                  </a:lnTo>
                  <a:lnTo>
                    <a:pt x="378686" y="0"/>
                  </a:lnTo>
                  <a:close/>
                </a:path>
                <a:path w="483234" h="480695">
                  <a:moveTo>
                    <a:pt x="207481" y="79213"/>
                  </a:moveTo>
                  <a:lnTo>
                    <a:pt x="200026" y="79213"/>
                  </a:lnTo>
                  <a:lnTo>
                    <a:pt x="188177" y="86490"/>
                  </a:lnTo>
                  <a:lnTo>
                    <a:pt x="184824" y="93119"/>
                  </a:lnTo>
                  <a:lnTo>
                    <a:pt x="185370" y="100053"/>
                  </a:lnTo>
                  <a:lnTo>
                    <a:pt x="245454" y="156988"/>
                  </a:lnTo>
                  <a:lnTo>
                    <a:pt x="274359" y="166500"/>
                  </a:lnTo>
                  <a:lnTo>
                    <a:pt x="372631" y="166500"/>
                  </a:lnTo>
                  <a:lnTo>
                    <a:pt x="360738" y="122253"/>
                  </a:lnTo>
                  <a:lnTo>
                    <a:pt x="275235" y="122253"/>
                  </a:lnTo>
                  <a:lnTo>
                    <a:pt x="273140" y="120996"/>
                  </a:lnTo>
                  <a:lnTo>
                    <a:pt x="213373" y="82858"/>
                  </a:lnTo>
                  <a:lnTo>
                    <a:pt x="207481" y="79213"/>
                  </a:lnTo>
                  <a:close/>
                </a:path>
                <a:path w="483234" h="480695">
                  <a:moveTo>
                    <a:pt x="192558" y="4003"/>
                  </a:moveTo>
                  <a:lnTo>
                    <a:pt x="17527" y="78171"/>
                  </a:lnTo>
                  <a:lnTo>
                    <a:pt x="0" y="104401"/>
                  </a:lnTo>
                  <a:lnTo>
                    <a:pt x="1537" y="114658"/>
                  </a:lnTo>
                  <a:lnTo>
                    <a:pt x="1558" y="114798"/>
                  </a:lnTo>
                  <a:lnTo>
                    <a:pt x="1664" y="115509"/>
                  </a:lnTo>
                  <a:lnTo>
                    <a:pt x="7267" y="125252"/>
                  </a:lnTo>
                  <a:lnTo>
                    <a:pt x="15746" y="132084"/>
                  </a:lnTo>
                  <a:lnTo>
                    <a:pt x="26096" y="135471"/>
                  </a:lnTo>
                  <a:lnTo>
                    <a:pt x="37313" y="134877"/>
                  </a:lnTo>
                  <a:lnTo>
                    <a:pt x="176162" y="98402"/>
                  </a:lnTo>
                  <a:lnTo>
                    <a:pt x="176124" y="92040"/>
                  </a:lnTo>
                  <a:lnTo>
                    <a:pt x="178283" y="85868"/>
                  </a:lnTo>
                  <a:lnTo>
                    <a:pt x="182309" y="80940"/>
                  </a:lnTo>
                  <a:lnTo>
                    <a:pt x="190027" y="74468"/>
                  </a:lnTo>
                  <a:lnTo>
                    <a:pt x="199254" y="71253"/>
                  </a:lnTo>
                  <a:lnTo>
                    <a:pt x="347029" y="71253"/>
                  </a:lnTo>
                  <a:lnTo>
                    <a:pt x="339815" y="44415"/>
                  </a:lnTo>
                  <a:lnTo>
                    <a:pt x="192558" y="4003"/>
                  </a:lnTo>
                  <a:close/>
                </a:path>
                <a:path w="483234" h="480695">
                  <a:moveTo>
                    <a:pt x="347029" y="71253"/>
                  </a:moveTo>
                  <a:lnTo>
                    <a:pt x="199254" y="71253"/>
                  </a:lnTo>
                  <a:lnTo>
                    <a:pt x="209020" y="71453"/>
                  </a:lnTo>
                  <a:lnTo>
                    <a:pt x="218352" y="75225"/>
                  </a:lnTo>
                  <a:lnTo>
                    <a:pt x="277927" y="113439"/>
                  </a:lnTo>
                  <a:lnTo>
                    <a:pt x="279959" y="114798"/>
                  </a:lnTo>
                  <a:lnTo>
                    <a:pt x="280556" y="117491"/>
                  </a:lnTo>
                  <a:lnTo>
                    <a:pt x="279286" y="119586"/>
                  </a:lnTo>
                  <a:lnTo>
                    <a:pt x="277953" y="121618"/>
                  </a:lnTo>
                  <a:lnTo>
                    <a:pt x="275235" y="122253"/>
                  </a:lnTo>
                  <a:lnTo>
                    <a:pt x="360738" y="122253"/>
                  </a:lnTo>
                  <a:lnTo>
                    <a:pt x="347083" y="71453"/>
                  </a:lnTo>
                  <a:lnTo>
                    <a:pt x="347029" y="71253"/>
                  </a:lnTo>
                  <a:close/>
                </a:path>
              </a:pathLst>
            </a:custGeom>
            <a:solidFill>
              <a:srgbClr val="E57200"/>
            </a:solidFill>
          </p:spPr>
          <p:txBody>
            <a:bodyPr wrap="square" lIns="0" tIns="0" rIns="0" bIns="0" rtlCol="0"/>
            <a:lstStyle/>
            <a:p>
              <a:endParaRPr/>
            </a:p>
          </p:txBody>
        </p:sp>
      </p:grpSp>
      <p:sp>
        <p:nvSpPr>
          <p:cNvPr id="43" name="object 43"/>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653030"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50" dirty="0">
                <a:solidFill>
                  <a:srgbClr val="003973"/>
                </a:solidFill>
                <a:latin typeface="Museo Sans 700"/>
                <a:cs typeface="Museo Sans 700"/>
              </a:rPr>
              <a:t>4</a:t>
            </a:fld>
            <a:endParaRPr sz="850" dirty="0">
              <a:latin typeface="Museo Sans 700"/>
              <a:cs typeface="Museo Sans 700"/>
            </a:endParaRPr>
          </a:p>
        </p:txBody>
      </p:sp>
      <p:sp>
        <p:nvSpPr>
          <p:cNvPr id="44" name="object 8" descr="$PPTXTitle">
            <a:extLst>
              <a:ext uri="{FF2B5EF4-FFF2-40B4-BE49-F238E27FC236}">
                <a16:creationId xmlns:a16="http://schemas.microsoft.com/office/drawing/2014/main" id="{BE51603A-4BE1-E5C6-9480-1F6AD00A5BCC}"/>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45" name="object 9">
            <a:extLst>
              <a:ext uri="{FF2B5EF4-FFF2-40B4-BE49-F238E27FC236}">
                <a16:creationId xmlns:a16="http://schemas.microsoft.com/office/drawing/2014/main" id="{0E2058D6-0DBE-FB04-7D9B-4DCB82104C90}"/>
              </a:ext>
            </a:extLst>
          </p:cNvPr>
          <p:cNvSpPr txBox="1"/>
          <p:nvPr/>
        </p:nvSpPr>
        <p:spPr>
          <a:xfrm>
            <a:off x="1193336" y="0"/>
            <a:ext cx="1379855" cy="628650"/>
          </a:xfrm>
          <a:prstGeom prst="rect">
            <a:avLst/>
          </a:prstGeom>
          <a:solidFill>
            <a:srgbClr val="E57200"/>
          </a:solidFill>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spcBef>
                <a:spcPts val="220"/>
              </a:spcBef>
            </a:pPr>
            <a:endParaRPr sz="800" dirty="0">
              <a:latin typeface="Times New Roman"/>
              <a:cs typeface="Times New Roman"/>
            </a:endParaRPr>
          </a:p>
          <a:p>
            <a:pPr marL="113664">
              <a:lnSpc>
                <a:spcPct val="100000"/>
              </a:lnSpc>
            </a:pPr>
            <a:r>
              <a:rPr sz="800" b="1" dirty="0">
                <a:solidFill>
                  <a:srgbClr val="FFFFFF"/>
                </a:solidFill>
                <a:latin typeface="Museo Sans 700"/>
                <a:cs typeface="Museo Sans 700"/>
              </a:rPr>
              <a:t>REPORT</a:t>
            </a:r>
            <a:r>
              <a:rPr sz="800" b="1" spc="145" dirty="0">
                <a:solidFill>
                  <a:srgbClr val="FFFFFF"/>
                </a:solidFill>
                <a:latin typeface="Museo Sans 700"/>
                <a:cs typeface="Museo Sans 700"/>
              </a:rPr>
              <a:t> </a:t>
            </a:r>
            <a:r>
              <a:rPr sz="800" b="1" spc="-10" dirty="0">
                <a:solidFill>
                  <a:srgbClr val="FFFFFF"/>
                </a:solidFill>
                <a:latin typeface="Museo Sans 700"/>
                <a:cs typeface="Museo Sans 700"/>
              </a:rPr>
              <a:t>FOUNDATION</a:t>
            </a:r>
            <a:endParaRPr sz="800" dirty="0">
              <a:latin typeface="Museo Sans 700"/>
              <a:cs typeface="Museo Sans 700"/>
            </a:endParaRPr>
          </a:p>
        </p:txBody>
      </p:sp>
      <p:sp>
        <p:nvSpPr>
          <p:cNvPr id="46" name="object 13">
            <a:extLst>
              <a:ext uri="{FF2B5EF4-FFF2-40B4-BE49-F238E27FC236}">
                <a16:creationId xmlns:a16="http://schemas.microsoft.com/office/drawing/2014/main" id="{94F47544-C9B3-A939-6272-BD441409C103}"/>
              </a:ext>
            </a:extLst>
          </p:cNvPr>
          <p:cNvSpPr txBox="1"/>
          <p:nvPr/>
        </p:nvSpPr>
        <p:spPr>
          <a:xfrm>
            <a:off x="4003023" y="376963"/>
            <a:ext cx="1483377" cy="135935"/>
          </a:xfrm>
          <a:prstGeom prst="rect">
            <a:avLst/>
          </a:prstGeom>
        </p:spPr>
        <p:txBody>
          <a:bodyPr vert="horz" wrap="square" lIns="0" tIns="12700" rIns="0" bIns="0" rtlCol="0">
            <a:spAutoFit/>
          </a:bodyPr>
          <a:lstStyle/>
          <a:p>
            <a:pPr marL="12700">
              <a:lnSpc>
                <a:spcPct val="100000"/>
              </a:lnSpc>
              <a:spcBef>
                <a:spcPts val="100"/>
              </a:spcBef>
            </a:pPr>
            <a:r>
              <a:rPr lang="en-US" sz="800" b="1" spc="-10" dirty="0">
                <a:solidFill>
                  <a:schemeClr val="tx2"/>
                </a:solidFill>
                <a:latin typeface="Museo Sans 700"/>
                <a:cs typeface="Museo Sans 700"/>
              </a:rPr>
              <a:t>PERFORMANCE DATA</a:t>
            </a:r>
            <a:endParaRPr sz="800" dirty="0">
              <a:solidFill>
                <a:schemeClr val="tx2"/>
              </a:solidFill>
              <a:latin typeface="Museo Sans 700"/>
              <a:cs typeface="Museo Sans 700"/>
            </a:endParaRPr>
          </a:p>
        </p:txBody>
      </p:sp>
      <p:sp>
        <p:nvSpPr>
          <p:cNvPr id="47" name="object 14">
            <a:extLst>
              <a:ext uri="{FF2B5EF4-FFF2-40B4-BE49-F238E27FC236}">
                <a16:creationId xmlns:a16="http://schemas.microsoft.com/office/drawing/2014/main" id="{7A5FB087-3848-848F-7CA9-5EC3FF8E2E82}"/>
              </a:ext>
            </a:extLst>
          </p:cNvPr>
          <p:cNvSpPr txBox="1"/>
          <p:nvPr/>
        </p:nvSpPr>
        <p:spPr>
          <a:xfrm>
            <a:off x="2695207" y="380387"/>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object 8"/>
          <p:cNvGrpSpPr/>
          <p:nvPr/>
        </p:nvGrpSpPr>
        <p:grpSpPr>
          <a:xfrm>
            <a:off x="11830613" y="338391"/>
            <a:ext cx="514350" cy="290830"/>
            <a:chOff x="11830613" y="338391"/>
            <a:chExt cx="514350" cy="290830"/>
          </a:xfrm>
        </p:grpSpPr>
        <p:sp>
          <p:nvSpPr>
            <p:cNvPr id="9" name="object 9"/>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0" name="object 10"/>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1" name="object 11"/>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2" name="object 12"/>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5" name="object 15"/>
          <p:cNvSpPr txBox="1"/>
          <p:nvPr/>
        </p:nvSpPr>
        <p:spPr>
          <a:xfrm>
            <a:off x="444500" y="920750"/>
            <a:ext cx="4025900" cy="772668"/>
          </a:xfrm>
          <a:prstGeom prst="rect">
            <a:avLst/>
          </a:prstGeom>
        </p:spPr>
        <p:txBody>
          <a:bodyPr vert="horz" wrap="square" lIns="0" tIns="12700" rIns="0" bIns="0" rtlCol="0">
            <a:normAutofit/>
          </a:bodyPr>
          <a:lstStyle/>
          <a:p>
            <a:pPr marL="12700">
              <a:lnSpc>
                <a:spcPct val="100000"/>
              </a:lnSpc>
              <a:spcBef>
                <a:spcPts val="100"/>
              </a:spcBef>
            </a:pPr>
            <a:r>
              <a:rPr sz="3000" dirty="0">
                <a:solidFill>
                  <a:srgbClr val="003973"/>
                </a:solidFill>
                <a:latin typeface="Museo Sans 500"/>
                <a:cs typeface="Museo Sans 500"/>
              </a:rPr>
              <a:t>Materiality</a:t>
            </a:r>
            <a:r>
              <a:rPr sz="3000" spc="-160" dirty="0">
                <a:solidFill>
                  <a:srgbClr val="003973"/>
                </a:solidFill>
                <a:latin typeface="Museo Sans 500"/>
                <a:cs typeface="Museo Sans 500"/>
              </a:rPr>
              <a:t> </a:t>
            </a:r>
            <a:r>
              <a:rPr sz="3000" spc="-10" dirty="0">
                <a:solidFill>
                  <a:srgbClr val="003973"/>
                </a:solidFill>
                <a:latin typeface="Museo Sans 500"/>
                <a:cs typeface="Museo Sans 500"/>
              </a:rPr>
              <a:t>Assessment</a:t>
            </a:r>
            <a:endParaRPr sz="3000">
              <a:latin typeface="Museo Sans 500"/>
              <a:cs typeface="Museo Sans 500"/>
            </a:endParaRPr>
          </a:p>
        </p:txBody>
      </p:sp>
      <p:sp>
        <p:nvSpPr>
          <p:cNvPr id="16" name="object 16"/>
          <p:cNvSpPr txBox="1"/>
          <p:nvPr/>
        </p:nvSpPr>
        <p:spPr>
          <a:xfrm>
            <a:off x="582014" y="2038858"/>
            <a:ext cx="427355" cy="177800"/>
          </a:xfrm>
          <a:prstGeom prst="rect">
            <a:avLst/>
          </a:prstGeom>
        </p:spPr>
        <p:txBody>
          <a:bodyPr vert="horz" wrap="square" lIns="0" tIns="12700" rIns="0" bIns="0" rtlCol="0">
            <a:spAutoFit/>
          </a:bodyPr>
          <a:lstStyle/>
          <a:p>
            <a:pPr marL="12700">
              <a:lnSpc>
                <a:spcPct val="100000"/>
              </a:lnSpc>
              <a:spcBef>
                <a:spcPts val="100"/>
              </a:spcBef>
            </a:pPr>
            <a:r>
              <a:rPr sz="1000" b="0" spc="-10" dirty="0">
                <a:solidFill>
                  <a:srgbClr val="51555A"/>
                </a:solidFill>
                <a:latin typeface="Museo Sans 300"/>
                <a:cs typeface="Museo Sans 300"/>
              </a:rPr>
              <a:t>People</a:t>
            </a:r>
            <a:endParaRPr sz="1000">
              <a:latin typeface="Museo Sans 300"/>
              <a:cs typeface="Museo Sans 300"/>
            </a:endParaRPr>
          </a:p>
        </p:txBody>
      </p:sp>
      <p:sp>
        <p:nvSpPr>
          <p:cNvPr id="17" name="object 17"/>
          <p:cNvSpPr txBox="1"/>
          <p:nvPr/>
        </p:nvSpPr>
        <p:spPr>
          <a:xfrm>
            <a:off x="1496414" y="2038858"/>
            <a:ext cx="767715" cy="177800"/>
          </a:xfrm>
          <a:prstGeom prst="rect">
            <a:avLst/>
          </a:prstGeom>
        </p:spPr>
        <p:txBody>
          <a:bodyPr vert="horz" wrap="square" lIns="0" tIns="12700" rIns="0" bIns="0" rtlCol="0">
            <a:spAutoFit/>
          </a:bodyPr>
          <a:lstStyle/>
          <a:p>
            <a:pPr marL="12700">
              <a:lnSpc>
                <a:spcPct val="100000"/>
              </a:lnSpc>
              <a:spcBef>
                <a:spcPts val="100"/>
              </a:spcBef>
            </a:pPr>
            <a:r>
              <a:rPr sz="1000" b="0" spc="-10" dirty="0">
                <a:solidFill>
                  <a:srgbClr val="51555A"/>
                </a:solidFill>
                <a:latin typeface="Museo Sans 300"/>
                <a:cs typeface="Museo Sans 300"/>
              </a:rPr>
              <a:t>Environment</a:t>
            </a:r>
            <a:endParaRPr sz="1000">
              <a:latin typeface="Museo Sans 300"/>
              <a:cs typeface="Museo Sans 300"/>
            </a:endParaRPr>
          </a:p>
        </p:txBody>
      </p:sp>
      <p:sp>
        <p:nvSpPr>
          <p:cNvPr id="18" name="object 18"/>
          <p:cNvSpPr txBox="1"/>
          <p:nvPr/>
        </p:nvSpPr>
        <p:spPr>
          <a:xfrm>
            <a:off x="2868014" y="2038858"/>
            <a:ext cx="724535" cy="177800"/>
          </a:xfrm>
          <a:prstGeom prst="rect">
            <a:avLst/>
          </a:prstGeom>
        </p:spPr>
        <p:txBody>
          <a:bodyPr vert="horz" wrap="square" lIns="0" tIns="12700" rIns="0" bIns="0" rtlCol="0">
            <a:spAutoFit/>
          </a:bodyPr>
          <a:lstStyle/>
          <a:p>
            <a:pPr marL="12700">
              <a:lnSpc>
                <a:spcPct val="100000"/>
              </a:lnSpc>
              <a:spcBef>
                <a:spcPts val="100"/>
              </a:spcBef>
            </a:pPr>
            <a:r>
              <a:rPr sz="1000" b="0" spc="-10" dirty="0">
                <a:solidFill>
                  <a:srgbClr val="51555A"/>
                </a:solidFill>
                <a:latin typeface="Museo Sans 300"/>
                <a:cs typeface="Museo Sans 300"/>
              </a:rPr>
              <a:t>Governance</a:t>
            </a:r>
            <a:endParaRPr sz="1000">
              <a:latin typeface="Museo Sans 300"/>
              <a:cs typeface="Museo Sans 300"/>
            </a:endParaRPr>
          </a:p>
        </p:txBody>
      </p:sp>
      <p:sp>
        <p:nvSpPr>
          <p:cNvPr id="19" name="object 19"/>
          <p:cNvSpPr/>
          <p:nvPr/>
        </p:nvSpPr>
        <p:spPr>
          <a:xfrm>
            <a:off x="457200" y="2083307"/>
            <a:ext cx="98425" cy="98425"/>
          </a:xfrm>
          <a:custGeom>
            <a:avLst/>
            <a:gdLst/>
            <a:ahLst/>
            <a:cxnLst/>
            <a:rect l="l" t="t" r="r" b="b"/>
            <a:pathLst>
              <a:path w="98425" h="98425">
                <a:moveTo>
                  <a:pt x="98298" y="0"/>
                </a:moveTo>
                <a:lnTo>
                  <a:pt x="0" y="0"/>
                </a:lnTo>
                <a:lnTo>
                  <a:pt x="0" y="98298"/>
                </a:lnTo>
                <a:lnTo>
                  <a:pt x="98298" y="98298"/>
                </a:lnTo>
                <a:lnTo>
                  <a:pt x="98298" y="0"/>
                </a:lnTo>
                <a:close/>
              </a:path>
            </a:pathLst>
          </a:custGeom>
          <a:solidFill>
            <a:srgbClr val="FF7300"/>
          </a:solidFill>
        </p:spPr>
        <p:txBody>
          <a:bodyPr wrap="square" lIns="0" tIns="0" rIns="0" bIns="0" rtlCol="0"/>
          <a:lstStyle/>
          <a:p>
            <a:endParaRPr/>
          </a:p>
        </p:txBody>
      </p:sp>
      <p:sp>
        <p:nvSpPr>
          <p:cNvPr id="20" name="object 20"/>
          <p:cNvSpPr/>
          <p:nvPr/>
        </p:nvSpPr>
        <p:spPr>
          <a:xfrm>
            <a:off x="1377403" y="2083307"/>
            <a:ext cx="98425" cy="98425"/>
          </a:xfrm>
          <a:custGeom>
            <a:avLst/>
            <a:gdLst/>
            <a:ahLst/>
            <a:cxnLst/>
            <a:rect l="l" t="t" r="r" b="b"/>
            <a:pathLst>
              <a:path w="98425" h="98425">
                <a:moveTo>
                  <a:pt x="98297" y="0"/>
                </a:moveTo>
                <a:lnTo>
                  <a:pt x="0" y="0"/>
                </a:lnTo>
                <a:lnTo>
                  <a:pt x="0" y="98298"/>
                </a:lnTo>
                <a:lnTo>
                  <a:pt x="98297" y="98298"/>
                </a:lnTo>
                <a:lnTo>
                  <a:pt x="98297" y="0"/>
                </a:lnTo>
                <a:close/>
              </a:path>
            </a:pathLst>
          </a:custGeom>
          <a:solidFill>
            <a:srgbClr val="00A4E3"/>
          </a:solidFill>
        </p:spPr>
        <p:txBody>
          <a:bodyPr wrap="square" lIns="0" tIns="0" rIns="0" bIns="0" rtlCol="0"/>
          <a:lstStyle/>
          <a:p>
            <a:endParaRPr/>
          </a:p>
        </p:txBody>
      </p:sp>
      <p:sp>
        <p:nvSpPr>
          <p:cNvPr id="21" name="object 21"/>
          <p:cNvSpPr/>
          <p:nvPr/>
        </p:nvSpPr>
        <p:spPr>
          <a:xfrm>
            <a:off x="2756661" y="2083307"/>
            <a:ext cx="98425" cy="98425"/>
          </a:xfrm>
          <a:custGeom>
            <a:avLst/>
            <a:gdLst/>
            <a:ahLst/>
            <a:cxnLst/>
            <a:rect l="l" t="t" r="r" b="b"/>
            <a:pathLst>
              <a:path w="98425" h="98425">
                <a:moveTo>
                  <a:pt x="98298" y="0"/>
                </a:moveTo>
                <a:lnTo>
                  <a:pt x="0" y="0"/>
                </a:lnTo>
                <a:lnTo>
                  <a:pt x="0" y="98298"/>
                </a:lnTo>
                <a:lnTo>
                  <a:pt x="98298" y="98298"/>
                </a:lnTo>
                <a:lnTo>
                  <a:pt x="98298" y="0"/>
                </a:lnTo>
                <a:close/>
              </a:path>
            </a:pathLst>
          </a:custGeom>
          <a:solidFill>
            <a:srgbClr val="44C000"/>
          </a:solidFill>
        </p:spPr>
        <p:txBody>
          <a:bodyPr wrap="square" lIns="0" tIns="0" rIns="0" bIns="0" rtlCol="0"/>
          <a:lstStyle/>
          <a:p>
            <a:endParaRPr/>
          </a:p>
        </p:txBody>
      </p:sp>
      <p:sp>
        <p:nvSpPr>
          <p:cNvPr id="22" name="object 22"/>
          <p:cNvSpPr/>
          <p:nvPr/>
        </p:nvSpPr>
        <p:spPr>
          <a:xfrm>
            <a:off x="457200" y="1985962"/>
            <a:ext cx="3110865" cy="0"/>
          </a:xfrm>
          <a:custGeom>
            <a:avLst/>
            <a:gdLst/>
            <a:ahLst/>
            <a:cxnLst/>
            <a:rect l="l" t="t" r="r" b="b"/>
            <a:pathLst>
              <a:path w="3110865">
                <a:moveTo>
                  <a:pt x="0" y="0"/>
                </a:moveTo>
                <a:lnTo>
                  <a:pt x="3110839" y="0"/>
                </a:lnTo>
              </a:path>
            </a:pathLst>
          </a:custGeom>
          <a:ln w="9525">
            <a:solidFill>
              <a:srgbClr val="003973"/>
            </a:solidFill>
          </a:ln>
        </p:spPr>
        <p:txBody>
          <a:bodyPr wrap="square" lIns="0" tIns="0" rIns="0" bIns="0" rtlCol="0"/>
          <a:lstStyle/>
          <a:p>
            <a:endParaRPr/>
          </a:p>
        </p:txBody>
      </p:sp>
      <p:sp>
        <p:nvSpPr>
          <p:cNvPr id="23" name="object 23"/>
          <p:cNvSpPr txBox="1"/>
          <p:nvPr/>
        </p:nvSpPr>
        <p:spPr>
          <a:xfrm>
            <a:off x="444500" y="1720850"/>
            <a:ext cx="1105535"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003973"/>
                </a:solidFill>
                <a:latin typeface="Museo Sans 700"/>
                <a:cs typeface="Museo Sans 700"/>
              </a:rPr>
              <a:t>Material</a:t>
            </a:r>
            <a:r>
              <a:rPr sz="1200" b="1" spc="-5" dirty="0">
                <a:solidFill>
                  <a:srgbClr val="003973"/>
                </a:solidFill>
                <a:latin typeface="Museo Sans 700"/>
                <a:cs typeface="Museo Sans 700"/>
              </a:rPr>
              <a:t> </a:t>
            </a:r>
            <a:r>
              <a:rPr sz="1200" b="1" spc="-10" dirty="0">
                <a:solidFill>
                  <a:srgbClr val="003973"/>
                </a:solidFill>
                <a:latin typeface="Museo Sans 700"/>
                <a:cs typeface="Museo Sans 700"/>
              </a:rPr>
              <a:t>Topics</a:t>
            </a:r>
            <a:endParaRPr sz="1200">
              <a:latin typeface="Museo Sans 700"/>
              <a:cs typeface="Museo Sans 700"/>
            </a:endParaRPr>
          </a:p>
        </p:txBody>
      </p:sp>
      <p:graphicFrame>
        <p:nvGraphicFramePr>
          <p:cNvPr id="24" name="object 24"/>
          <p:cNvGraphicFramePr>
            <a:graphicFrameLocks noGrp="1"/>
          </p:cNvGraphicFramePr>
          <p:nvPr>
            <p:extLst>
              <p:ext uri="{D42A27DB-BD31-4B8C-83A1-F6EECF244321}">
                <p14:modId xmlns:p14="http://schemas.microsoft.com/office/powerpoint/2010/main" val="2626146931"/>
              </p:ext>
            </p:extLst>
          </p:nvPr>
        </p:nvGraphicFramePr>
        <p:xfrm>
          <a:off x="457200" y="2714571"/>
          <a:ext cx="8924922" cy="4472940"/>
        </p:xfrm>
        <a:graphic>
          <a:graphicData uri="http://schemas.openxmlformats.org/drawingml/2006/table">
            <a:tbl>
              <a:tblPr firstRow="1" bandRow="1">
                <a:tableStyleId>{2D5ABB26-0587-4C30-8999-92F81FD0307C}</a:tableStyleId>
              </a:tblPr>
              <a:tblGrid>
                <a:gridCol w="2392045">
                  <a:extLst>
                    <a:ext uri="{9D8B030D-6E8A-4147-A177-3AD203B41FA5}">
                      <a16:colId xmlns:a16="http://schemas.microsoft.com/office/drawing/2014/main" val="20000"/>
                    </a:ext>
                  </a:extLst>
                </a:gridCol>
                <a:gridCol w="790575">
                  <a:extLst>
                    <a:ext uri="{9D8B030D-6E8A-4147-A177-3AD203B41FA5}">
                      <a16:colId xmlns:a16="http://schemas.microsoft.com/office/drawing/2014/main" val="20001"/>
                    </a:ext>
                  </a:extLst>
                </a:gridCol>
                <a:gridCol w="972184">
                  <a:extLst>
                    <a:ext uri="{9D8B030D-6E8A-4147-A177-3AD203B41FA5}">
                      <a16:colId xmlns:a16="http://schemas.microsoft.com/office/drawing/2014/main" val="20002"/>
                    </a:ext>
                  </a:extLst>
                </a:gridCol>
                <a:gridCol w="985520">
                  <a:extLst>
                    <a:ext uri="{9D8B030D-6E8A-4147-A177-3AD203B41FA5}">
                      <a16:colId xmlns:a16="http://schemas.microsoft.com/office/drawing/2014/main" val="20003"/>
                    </a:ext>
                  </a:extLst>
                </a:gridCol>
                <a:gridCol w="942339">
                  <a:extLst>
                    <a:ext uri="{9D8B030D-6E8A-4147-A177-3AD203B41FA5}">
                      <a16:colId xmlns:a16="http://schemas.microsoft.com/office/drawing/2014/main" val="20004"/>
                    </a:ext>
                  </a:extLst>
                </a:gridCol>
                <a:gridCol w="904239">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gridCol w="1001395">
                  <a:extLst>
                    <a:ext uri="{9D8B030D-6E8A-4147-A177-3AD203B41FA5}">
                      <a16:colId xmlns:a16="http://schemas.microsoft.com/office/drawing/2014/main" val="20007"/>
                    </a:ext>
                  </a:extLst>
                </a:gridCol>
              </a:tblGrid>
              <a:tr h="515620">
                <a:tc>
                  <a:txBody>
                    <a:bodyPr/>
                    <a:lstStyle/>
                    <a:p>
                      <a:pPr marL="102870" marR="856615">
                        <a:lnSpc>
                          <a:spcPct val="125000"/>
                        </a:lnSpc>
                        <a:spcBef>
                          <a:spcPts val="259"/>
                        </a:spcBef>
                      </a:pPr>
                      <a:r>
                        <a:rPr sz="1000" b="1" spc="-10" dirty="0">
                          <a:solidFill>
                            <a:srgbClr val="51555A"/>
                          </a:solidFill>
                          <a:latin typeface="Museo Sans 700"/>
                          <a:cs typeface="Museo Sans 700"/>
                        </a:rPr>
                        <a:t>Training</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and</a:t>
                      </a:r>
                      <a:r>
                        <a:rPr sz="1000" b="1" spc="-10" dirty="0">
                          <a:solidFill>
                            <a:srgbClr val="51555A"/>
                          </a:solidFill>
                          <a:latin typeface="Museo Sans 700"/>
                          <a:cs typeface="Museo Sans 700"/>
                        </a:rPr>
                        <a:t> Education/ </a:t>
                      </a:r>
                      <a:r>
                        <a:rPr sz="1000" b="1" dirty="0">
                          <a:solidFill>
                            <a:srgbClr val="51555A"/>
                          </a:solidFill>
                          <a:latin typeface="Museo Sans 700"/>
                          <a:cs typeface="Museo Sans 700"/>
                        </a:rPr>
                        <a:t>Career </a:t>
                      </a:r>
                      <a:r>
                        <a:rPr sz="1000" b="1" spc="-10" dirty="0">
                          <a:solidFill>
                            <a:srgbClr val="51555A"/>
                          </a:solidFill>
                          <a:latin typeface="Museo Sans 700"/>
                          <a:cs typeface="Museo Sans 700"/>
                        </a:rPr>
                        <a:t>Development</a:t>
                      </a:r>
                      <a:endParaRPr sz="1000">
                        <a:latin typeface="Museo Sans 700"/>
                        <a:cs typeface="Museo Sans 700"/>
                      </a:endParaRPr>
                    </a:p>
                  </a:txBody>
                  <a:tcPr marL="0" marR="0" marT="33019" marB="0">
                    <a:lnT w="12700">
                      <a:solidFill>
                        <a:srgbClr val="FF7300"/>
                      </a:solidFill>
                      <a:prstDash val="solid"/>
                    </a:lnT>
                    <a:lnB w="3175">
                      <a:solidFill>
                        <a:srgbClr val="51555A"/>
                      </a:solidFill>
                      <a:prstDash val="solid"/>
                    </a:lnB>
                    <a:solidFill>
                      <a:srgbClr val="FFF1E6"/>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FF7300"/>
                      </a:solidFill>
                      <a:prstDash val="solid"/>
                    </a:lnT>
                    <a:lnB w="3175">
                      <a:solidFill>
                        <a:srgbClr val="51555A"/>
                      </a:solidFill>
                      <a:prstDash val="solid"/>
                    </a:lnB>
                    <a:solidFill>
                      <a:srgbClr val="FFF1E6"/>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FF7300"/>
                      </a:solidFill>
                      <a:prstDash val="solid"/>
                    </a:lnT>
                    <a:lnB w="3175">
                      <a:solidFill>
                        <a:srgbClr val="51555A"/>
                      </a:solidFill>
                      <a:prstDash val="solid"/>
                    </a:lnB>
                    <a:solidFill>
                      <a:srgbClr val="FFF1E6"/>
                    </a:solidFill>
                  </a:tcPr>
                </a:tc>
                <a:tc gridSpan="5">
                  <a:txBody>
                    <a:bodyPr/>
                    <a:lstStyle/>
                    <a:p>
                      <a:pPr marL="461645">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12700">
                      <a:solidFill>
                        <a:srgbClr val="FF7300"/>
                      </a:solidFill>
                      <a:prstDash val="solid"/>
                    </a:lnT>
                    <a:lnB w="3175">
                      <a:solidFill>
                        <a:srgbClr val="51555A"/>
                      </a:solidFill>
                      <a:prstDash val="solid"/>
                    </a:lnB>
                    <a:solidFill>
                      <a:srgbClr val="FFF1E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25120">
                <a:tc>
                  <a:txBody>
                    <a:bodyPr/>
                    <a:lstStyle/>
                    <a:p>
                      <a:pPr marL="102870">
                        <a:lnSpc>
                          <a:spcPct val="100000"/>
                        </a:lnSpc>
                        <a:spcBef>
                          <a:spcPts val="560"/>
                        </a:spcBef>
                      </a:pPr>
                      <a:r>
                        <a:rPr sz="1000" b="1" dirty="0">
                          <a:solidFill>
                            <a:srgbClr val="51555A"/>
                          </a:solidFill>
                          <a:latin typeface="Museo Sans 700"/>
                          <a:cs typeface="Museo Sans 700"/>
                        </a:rPr>
                        <a:t>Diversity</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0" dirty="0">
                          <a:solidFill>
                            <a:srgbClr val="51555A"/>
                          </a:solidFill>
                          <a:latin typeface="Museo Sans 700"/>
                          <a:cs typeface="Museo Sans 700"/>
                        </a:rPr>
                        <a:t> </a:t>
                      </a:r>
                      <a:r>
                        <a:rPr sz="1000" b="1" dirty="0">
                          <a:solidFill>
                            <a:srgbClr val="51555A"/>
                          </a:solidFill>
                          <a:latin typeface="Museo Sans 700"/>
                          <a:cs typeface="Museo Sans 700"/>
                        </a:rPr>
                        <a:t>Equal</a:t>
                      </a:r>
                      <a:r>
                        <a:rPr sz="1000" b="1" spc="-10" dirty="0">
                          <a:solidFill>
                            <a:srgbClr val="51555A"/>
                          </a:solidFill>
                          <a:latin typeface="Museo Sans 700"/>
                          <a:cs typeface="Museo Sans 700"/>
                        </a:rPr>
                        <a:t> Opportunity</a:t>
                      </a:r>
                      <a:endParaRPr sz="1000" dirty="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FFF1E6"/>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FFF1E6"/>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FFF1E6"/>
                    </a:solidFill>
                  </a:tcPr>
                </a:tc>
                <a:tc>
                  <a:txBody>
                    <a:bodyPr/>
                    <a:lstStyle/>
                    <a:p>
                      <a:pPr marL="444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FFF1E6"/>
                    </a:solidFill>
                  </a:tcPr>
                </a:tc>
                <a:tc gridSpan="4">
                  <a:txBody>
                    <a:bodyPr/>
                    <a:lstStyle/>
                    <a:p>
                      <a:pPr marL="45656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FFF1E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25120">
                <a:tc>
                  <a:txBody>
                    <a:bodyPr/>
                    <a:lstStyle/>
                    <a:p>
                      <a:pPr marL="102870">
                        <a:lnSpc>
                          <a:spcPct val="100000"/>
                        </a:lnSpc>
                        <a:spcBef>
                          <a:spcPts val="560"/>
                        </a:spcBef>
                      </a:pPr>
                      <a:r>
                        <a:rPr sz="1000" b="1" dirty="0">
                          <a:solidFill>
                            <a:srgbClr val="51555A"/>
                          </a:solidFill>
                          <a:latin typeface="Museo Sans 700"/>
                          <a:cs typeface="Museo Sans 700"/>
                        </a:rPr>
                        <a:t>Community </a:t>
                      </a:r>
                      <a:r>
                        <a:rPr sz="1000" b="1" spc="-10" dirty="0">
                          <a:solidFill>
                            <a:srgbClr val="51555A"/>
                          </a:solidFill>
                          <a:latin typeface="Museo Sans 700"/>
                          <a:cs typeface="Museo Sans 700"/>
                        </a:rPr>
                        <a:t>Involvement</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FFF1E6"/>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FFF1E6"/>
                    </a:solidFill>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FFF1E6"/>
                    </a:solidFill>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FFF1E6"/>
                    </a:solidFill>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FFF1E6"/>
                    </a:solidFill>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FFF1E6"/>
                    </a:solidFill>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FFF1E6"/>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FFF1E6"/>
                    </a:solidFill>
                  </a:tcPr>
                </a:tc>
                <a:extLst>
                  <a:ext uri="{0D108BD9-81ED-4DB2-BD59-A6C34878D82A}">
                    <a16:rowId xmlns:a16="http://schemas.microsoft.com/office/drawing/2014/main" val="10002"/>
                  </a:ext>
                </a:extLst>
              </a:tr>
              <a:tr h="325120">
                <a:tc>
                  <a:txBody>
                    <a:bodyPr/>
                    <a:lstStyle/>
                    <a:p>
                      <a:pPr marL="102870">
                        <a:lnSpc>
                          <a:spcPct val="100000"/>
                        </a:lnSpc>
                        <a:spcBef>
                          <a:spcPts val="560"/>
                        </a:spcBef>
                      </a:pPr>
                      <a:r>
                        <a:rPr sz="1000" b="1" dirty="0">
                          <a:solidFill>
                            <a:srgbClr val="51555A"/>
                          </a:solidFill>
                          <a:latin typeface="Museo Sans 700"/>
                          <a:cs typeface="Museo Sans 700"/>
                        </a:rPr>
                        <a:t>Health</a:t>
                      </a:r>
                      <a:r>
                        <a:rPr sz="1000" b="1" spc="-20"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5" dirty="0">
                          <a:solidFill>
                            <a:srgbClr val="51555A"/>
                          </a:solidFill>
                          <a:latin typeface="Museo Sans 700"/>
                          <a:cs typeface="Museo Sans 700"/>
                        </a:rPr>
                        <a:t> </a:t>
                      </a:r>
                      <a:r>
                        <a:rPr sz="1000" b="1" spc="-10" dirty="0">
                          <a:solidFill>
                            <a:srgbClr val="51555A"/>
                          </a:solidFill>
                          <a:latin typeface="Museo Sans 700"/>
                          <a:cs typeface="Museo Sans 700"/>
                        </a:rPr>
                        <a:t>Safety</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marL="374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00A4E3"/>
                      </a:solidFill>
                      <a:prstDash val="solid"/>
                    </a:lnB>
                    <a:solidFill>
                      <a:srgbClr val="FFF1E6"/>
                    </a:solidFill>
                  </a:tcPr>
                </a:tc>
                <a:extLst>
                  <a:ext uri="{0D108BD9-81ED-4DB2-BD59-A6C34878D82A}">
                    <a16:rowId xmlns:a16="http://schemas.microsoft.com/office/drawing/2014/main" val="10003"/>
                  </a:ext>
                </a:extLst>
              </a:tr>
              <a:tr h="515620">
                <a:tc>
                  <a:txBody>
                    <a:bodyPr/>
                    <a:lstStyle/>
                    <a:p>
                      <a:pPr marL="102870">
                        <a:lnSpc>
                          <a:spcPct val="100000"/>
                        </a:lnSpc>
                        <a:spcBef>
                          <a:spcPts val="560"/>
                        </a:spcBef>
                      </a:pPr>
                      <a:r>
                        <a:rPr sz="1000" b="1" dirty="0">
                          <a:solidFill>
                            <a:srgbClr val="51555A"/>
                          </a:solidFill>
                          <a:latin typeface="Museo Sans 700"/>
                          <a:cs typeface="Museo Sans 700"/>
                        </a:rPr>
                        <a:t>Water</a:t>
                      </a:r>
                      <a:r>
                        <a:rPr sz="1000" b="1" spc="-30" dirty="0">
                          <a:solidFill>
                            <a:srgbClr val="51555A"/>
                          </a:solidFill>
                          <a:latin typeface="Museo Sans 700"/>
                          <a:cs typeface="Museo Sans 700"/>
                        </a:rPr>
                        <a:t> </a:t>
                      </a:r>
                      <a:r>
                        <a:rPr sz="1000" b="1" spc="-50" dirty="0">
                          <a:solidFill>
                            <a:srgbClr val="51555A"/>
                          </a:solidFill>
                          <a:latin typeface="Museo Sans 700"/>
                          <a:cs typeface="Museo Sans 700"/>
                        </a:rPr>
                        <a:t>&amp;</a:t>
                      </a:r>
                      <a:endParaRPr sz="1000">
                        <a:latin typeface="Museo Sans 700"/>
                        <a:cs typeface="Museo Sans 700"/>
                      </a:endParaRPr>
                    </a:p>
                    <a:p>
                      <a:pPr marL="102870">
                        <a:lnSpc>
                          <a:spcPct val="100000"/>
                        </a:lnSpc>
                        <a:spcBef>
                          <a:spcPts val="300"/>
                        </a:spcBef>
                      </a:pPr>
                      <a:r>
                        <a:rPr sz="1000" b="1" dirty="0">
                          <a:solidFill>
                            <a:srgbClr val="51555A"/>
                          </a:solidFill>
                          <a:latin typeface="Museo Sans 700"/>
                          <a:cs typeface="Museo Sans 700"/>
                        </a:rPr>
                        <a:t>Wastewater</a:t>
                      </a:r>
                      <a:r>
                        <a:rPr sz="1000" b="1" spc="-55" dirty="0">
                          <a:solidFill>
                            <a:srgbClr val="51555A"/>
                          </a:solidFill>
                          <a:latin typeface="Museo Sans 700"/>
                          <a:cs typeface="Museo Sans 700"/>
                        </a:rPr>
                        <a:t> </a:t>
                      </a:r>
                      <a:r>
                        <a:rPr sz="1000" b="1" spc="-10" dirty="0">
                          <a:solidFill>
                            <a:srgbClr val="51555A"/>
                          </a:solidFill>
                          <a:latin typeface="Museo Sans 700"/>
                          <a:cs typeface="Museo Sans 700"/>
                        </a:rPr>
                        <a:t>Management</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marL="374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00A4E3"/>
                      </a:solidFill>
                      <a:prstDash val="solid"/>
                    </a:lnT>
                    <a:lnB w="3175">
                      <a:solidFill>
                        <a:srgbClr val="51555A"/>
                      </a:solidFill>
                      <a:prstDash val="solid"/>
                    </a:lnB>
                    <a:solidFill>
                      <a:srgbClr val="DFF6FC"/>
                    </a:solidFill>
                  </a:tcPr>
                </a:tc>
                <a:extLst>
                  <a:ext uri="{0D108BD9-81ED-4DB2-BD59-A6C34878D82A}">
                    <a16:rowId xmlns:a16="http://schemas.microsoft.com/office/drawing/2014/main" val="10004"/>
                  </a:ext>
                </a:extLst>
              </a:tr>
              <a:tr h="325120">
                <a:tc>
                  <a:txBody>
                    <a:bodyPr/>
                    <a:lstStyle/>
                    <a:p>
                      <a:pPr marL="102870">
                        <a:lnSpc>
                          <a:spcPct val="100000"/>
                        </a:lnSpc>
                        <a:spcBef>
                          <a:spcPts val="560"/>
                        </a:spcBef>
                      </a:pPr>
                      <a:r>
                        <a:rPr sz="1000" b="1" dirty="0">
                          <a:solidFill>
                            <a:srgbClr val="51555A"/>
                          </a:solidFill>
                          <a:latin typeface="Museo Sans 700"/>
                          <a:cs typeface="Museo Sans 700"/>
                        </a:rPr>
                        <a:t>Energy </a:t>
                      </a:r>
                      <a:r>
                        <a:rPr sz="1000" b="1" spc="-10" dirty="0">
                          <a:solidFill>
                            <a:srgbClr val="51555A"/>
                          </a:solidFill>
                          <a:latin typeface="Museo Sans 700"/>
                          <a:cs typeface="Museo Sans 700"/>
                        </a:rPr>
                        <a:t>Management</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marL="374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DFF6FC"/>
                    </a:solidFill>
                  </a:tcPr>
                </a:tc>
                <a:extLst>
                  <a:ext uri="{0D108BD9-81ED-4DB2-BD59-A6C34878D82A}">
                    <a16:rowId xmlns:a16="http://schemas.microsoft.com/office/drawing/2014/main" val="10005"/>
                  </a:ext>
                </a:extLst>
              </a:tr>
              <a:tr h="515620">
                <a:tc>
                  <a:txBody>
                    <a:bodyPr/>
                    <a:lstStyle/>
                    <a:p>
                      <a:pPr marL="102870" marR="1075055">
                        <a:lnSpc>
                          <a:spcPct val="125000"/>
                        </a:lnSpc>
                        <a:spcBef>
                          <a:spcPts val="260"/>
                        </a:spcBef>
                      </a:pPr>
                      <a:r>
                        <a:rPr sz="1000" b="1" dirty="0">
                          <a:solidFill>
                            <a:srgbClr val="51555A"/>
                          </a:solidFill>
                          <a:latin typeface="Museo Sans 700"/>
                          <a:cs typeface="Museo Sans 700"/>
                        </a:rPr>
                        <a:t>Waste</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0" dirty="0">
                          <a:solidFill>
                            <a:srgbClr val="51555A"/>
                          </a:solidFill>
                          <a:latin typeface="Museo Sans 700"/>
                          <a:cs typeface="Museo Sans 700"/>
                        </a:rPr>
                        <a:t> Hazardous/ </a:t>
                      </a:r>
                      <a:r>
                        <a:rPr sz="1000" b="1" dirty="0">
                          <a:solidFill>
                            <a:srgbClr val="51555A"/>
                          </a:solidFill>
                          <a:latin typeface="Museo Sans 700"/>
                          <a:cs typeface="Museo Sans 700"/>
                        </a:rPr>
                        <a:t>Waste</a:t>
                      </a:r>
                      <a:r>
                        <a:rPr sz="1000" b="1" spc="-15" dirty="0">
                          <a:solidFill>
                            <a:srgbClr val="51555A"/>
                          </a:solidFill>
                          <a:latin typeface="Museo Sans 700"/>
                          <a:cs typeface="Museo Sans 700"/>
                        </a:rPr>
                        <a:t> </a:t>
                      </a:r>
                      <a:r>
                        <a:rPr sz="1000" b="1" spc="-10" dirty="0">
                          <a:solidFill>
                            <a:srgbClr val="51555A"/>
                          </a:solidFill>
                          <a:latin typeface="Museo Sans 700"/>
                          <a:cs typeface="Museo Sans 700"/>
                        </a:rPr>
                        <a:t>Management</a:t>
                      </a:r>
                      <a:endParaRPr sz="1000">
                        <a:latin typeface="Museo Sans 700"/>
                        <a:cs typeface="Museo Sans 700"/>
                      </a:endParaRPr>
                    </a:p>
                  </a:txBody>
                  <a:tcPr marL="0" marR="0" marT="33020" marB="0">
                    <a:lnT w="3175">
                      <a:solidFill>
                        <a:srgbClr val="75797C"/>
                      </a:solidFill>
                      <a:prstDash val="solid"/>
                    </a:lnT>
                    <a:lnB w="3175">
                      <a:solidFill>
                        <a:srgbClr val="75797C"/>
                      </a:solidFill>
                      <a:prstDash val="solid"/>
                    </a:lnB>
                    <a:solidFill>
                      <a:srgbClr val="DFF6FC"/>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tc>
                  <a:txBody>
                    <a:bodyPr/>
                    <a:lstStyle/>
                    <a:p>
                      <a:pPr marL="37465" algn="ctr">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solidFill>
                      <a:srgbClr val="DFF6FC"/>
                    </a:solidFill>
                  </a:tcPr>
                </a:tc>
                <a:extLst>
                  <a:ext uri="{0D108BD9-81ED-4DB2-BD59-A6C34878D82A}">
                    <a16:rowId xmlns:a16="http://schemas.microsoft.com/office/drawing/2014/main" val="10006"/>
                  </a:ext>
                </a:extLst>
              </a:tr>
              <a:tr h="325120">
                <a:tc>
                  <a:txBody>
                    <a:bodyPr/>
                    <a:lstStyle/>
                    <a:p>
                      <a:pPr marL="102870">
                        <a:lnSpc>
                          <a:spcPct val="100000"/>
                        </a:lnSpc>
                        <a:spcBef>
                          <a:spcPts val="560"/>
                        </a:spcBef>
                      </a:pPr>
                      <a:r>
                        <a:rPr sz="1000" b="1" dirty="0">
                          <a:solidFill>
                            <a:srgbClr val="51555A"/>
                          </a:solidFill>
                          <a:latin typeface="Museo Sans 700"/>
                          <a:cs typeface="Museo Sans 700"/>
                        </a:rPr>
                        <a:t>Climate</a:t>
                      </a:r>
                      <a:r>
                        <a:rPr sz="1000" b="1" spc="-15" dirty="0">
                          <a:solidFill>
                            <a:srgbClr val="51555A"/>
                          </a:solidFill>
                          <a:latin typeface="Museo Sans 700"/>
                          <a:cs typeface="Museo Sans 700"/>
                        </a:rPr>
                        <a:t> </a:t>
                      </a:r>
                      <a:r>
                        <a:rPr sz="1000" b="1" dirty="0">
                          <a:solidFill>
                            <a:srgbClr val="51555A"/>
                          </a:solidFill>
                          <a:latin typeface="Museo Sans 700"/>
                          <a:cs typeface="Museo Sans 700"/>
                        </a:rPr>
                        <a:t>Change</a:t>
                      </a:r>
                      <a:r>
                        <a:rPr sz="1000" b="1" spc="-15" dirty="0">
                          <a:solidFill>
                            <a:srgbClr val="51555A"/>
                          </a:solidFill>
                          <a:latin typeface="Museo Sans 700"/>
                          <a:cs typeface="Museo Sans 700"/>
                        </a:rPr>
                        <a:t> </a:t>
                      </a:r>
                      <a:r>
                        <a:rPr sz="1000" b="1" dirty="0">
                          <a:solidFill>
                            <a:srgbClr val="51555A"/>
                          </a:solidFill>
                          <a:latin typeface="Museo Sans 700"/>
                          <a:cs typeface="Museo Sans 700"/>
                        </a:rPr>
                        <a:t>&amp;</a:t>
                      </a:r>
                      <a:r>
                        <a:rPr sz="1000" b="1" spc="-15" dirty="0">
                          <a:solidFill>
                            <a:srgbClr val="51555A"/>
                          </a:solidFill>
                          <a:latin typeface="Museo Sans 700"/>
                          <a:cs typeface="Museo Sans 700"/>
                        </a:rPr>
                        <a:t> </a:t>
                      </a:r>
                      <a:r>
                        <a:rPr sz="1000" b="1" dirty="0">
                          <a:solidFill>
                            <a:srgbClr val="51555A"/>
                          </a:solidFill>
                          <a:latin typeface="Museo Sans 700"/>
                          <a:cs typeface="Museo Sans 700"/>
                        </a:rPr>
                        <a:t>GHG</a:t>
                      </a:r>
                      <a:r>
                        <a:rPr sz="1000" b="1" spc="-10" dirty="0">
                          <a:solidFill>
                            <a:srgbClr val="51555A"/>
                          </a:solidFill>
                          <a:latin typeface="Museo Sans 700"/>
                          <a:cs typeface="Museo Sans 700"/>
                        </a:rPr>
                        <a:t> Emissions</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marL="374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75797C"/>
                      </a:solidFill>
                      <a:prstDash val="solid"/>
                    </a:lnT>
                    <a:lnB w="12700">
                      <a:solidFill>
                        <a:srgbClr val="44C000"/>
                      </a:solidFill>
                      <a:prstDash val="solid"/>
                    </a:lnB>
                    <a:solidFill>
                      <a:srgbClr val="DFF6FC"/>
                    </a:solidFill>
                  </a:tcPr>
                </a:tc>
                <a:extLst>
                  <a:ext uri="{0D108BD9-81ED-4DB2-BD59-A6C34878D82A}">
                    <a16:rowId xmlns:a16="http://schemas.microsoft.com/office/drawing/2014/main" val="10007"/>
                  </a:ext>
                </a:extLst>
              </a:tr>
              <a:tr h="325120">
                <a:tc>
                  <a:txBody>
                    <a:bodyPr/>
                    <a:lstStyle/>
                    <a:p>
                      <a:pPr marL="102870">
                        <a:lnSpc>
                          <a:spcPct val="100000"/>
                        </a:lnSpc>
                        <a:spcBef>
                          <a:spcPts val="560"/>
                        </a:spcBef>
                      </a:pPr>
                      <a:r>
                        <a:rPr sz="1000" b="1" dirty="0">
                          <a:solidFill>
                            <a:srgbClr val="51555A"/>
                          </a:solidFill>
                          <a:latin typeface="Museo Sans 700"/>
                          <a:cs typeface="Museo Sans 700"/>
                        </a:rPr>
                        <a:t>Economic</a:t>
                      </a:r>
                      <a:r>
                        <a:rPr sz="1000" b="1" spc="-50" dirty="0">
                          <a:solidFill>
                            <a:srgbClr val="51555A"/>
                          </a:solidFill>
                          <a:latin typeface="Museo Sans 700"/>
                          <a:cs typeface="Museo Sans 700"/>
                        </a:rPr>
                        <a:t> </a:t>
                      </a:r>
                      <a:r>
                        <a:rPr sz="1000" b="1" spc="-10" dirty="0">
                          <a:solidFill>
                            <a:srgbClr val="51555A"/>
                          </a:solidFill>
                          <a:latin typeface="Museo Sans 700"/>
                          <a:cs typeface="Museo Sans 700"/>
                        </a:rPr>
                        <a:t>Performance</a:t>
                      </a:r>
                      <a:endParaRPr sz="1000">
                        <a:latin typeface="Museo Sans 700"/>
                        <a:cs typeface="Museo Sans 700"/>
                      </a:endParaRPr>
                    </a:p>
                  </a:txBody>
                  <a:tcPr marL="0" marR="0" marT="71120" marB="0">
                    <a:lnT w="12700">
                      <a:solidFill>
                        <a:srgbClr val="44C000"/>
                      </a:solidFill>
                      <a:prstDash val="solid"/>
                    </a:lnT>
                    <a:lnB w="3175">
                      <a:solidFill>
                        <a:srgbClr val="51555A"/>
                      </a:solidFill>
                      <a:prstDash val="solid"/>
                    </a:lnB>
                    <a:solidFill>
                      <a:srgbClr val="EFF9E9"/>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44C000"/>
                      </a:solidFill>
                      <a:prstDash val="solid"/>
                    </a:lnT>
                    <a:lnB w="3175">
                      <a:solidFill>
                        <a:srgbClr val="51555A"/>
                      </a:solidFill>
                      <a:prstDash val="solid"/>
                    </a:lnB>
                    <a:solidFill>
                      <a:srgbClr val="EFF9E9"/>
                    </a:solidFill>
                  </a:tcPr>
                </a:tc>
                <a:tc>
                  <a:txBody>
                    <a:bodyPr/>
                    <a:lstStyle/>
                    <a:p>
                      <a:pPr marR="1079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44C000"/>
                      </a:solidFill>
                      <a:prstDash val="solid"/>
                    </a:lnT>
                    <a:lnB w="3175">
                      <a:solidFill>
                        <a:srgbClr val="51555A"/>
                      </a:solidFill>
                      <a:prstDash val="solid"/>
                    </a:lnB>
                    <a:solidFill>
                      <a:srgbClr val="EFF9E9"/>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44C000"/>
                      </a:solidFill>
                      <a:prstDash val="solid"/>
                    </a:lnT>
                    <a:lnB w="3175">
                      <a:solidFill>
                        <a:srgbClr val="51555A"/>
                      </a:solidFill>
                      <a:prstDash val="solid"/>
                    </a:lnB>
                    <a:solidFill>
                      <a:srgbClr val="EFF9E9"/>
                    </a:solidFill>
                  </a:tcPr>
                </a:tc>
                <a:tc>
                  <a:txBody>
                    <a:bodyPr/>
                    <a:lstStyle/>
                    <a:p>
                      <a:pPr marL="374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44C000"/>
                      </a:solidFill>
                      <a:prstDash val="solid"/>
                    </a:lnT>
                    <a:lnB w="3175">
                      <a:solidFill>
                        <a:srgbClr val="51555A"/>
                      </a:solidFill>
                      <a:prstDash val="solid"/>
                    </a:lnB>
                    <a:solidFill>
                      <a:srgbClr val="EFF9E9"/>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12700">
                      <a:solidFill>
                        <a:srgbClr val="44C000"/>
                      </a:solidFill>
                      <a:prstDash val="solid"/>
                    </a:lnT>
                    <a:lnB w="3175">
                      <a:solidFill>
                        <a:srgbClr val="51555A"/>
                      </a:solidFill>
                      <a:prstDash val="solid"/>
                    </a:lnB>
                    <a:solidFill>
                      <a:srgbClr val="EFF9E9"/>
                    </a:solidFill>
                  </a:tcPr>
                </a:tc>
                <a:tc>
                  <a:txBody>
                    <a:bodyPr/>
                    <a:lstStyle/>
                    <a:p>
                      <a:pPr>
                        <a:lnSpc>
                          <a:spcPct val="100000"/>
                        </a:lnSpc>
                      </a:pPr>
                      <a:endParaRPr sz="1000">
                        <a:latin typeface="Times New Roman"/>
                        <a:cs typeface="Times New Roman"/>
                      </a:endParaRPr>
                    </a:p>
                  </a:txBody>
                  <a:tcPr marL="0" marR="0" marT="0" marB="0">
                    <a:lnT w="12700">
                      <a:solidFill>
                        <a:srgbClr val="44C000"/>
                      </a:solidFill>
                      <a:prstDash val="solid"/>
                    </a:lnT>
                    <a:lnB w="3175">
                      <a:solidFill>
                        <a:srgbClr val="51555A"/>
                      </a:solidFill>
                      <a:prstDash val="solid"/>
                    </a:lnB>
                    <a:solidFill>
                      <a:srgbClr val="EFF9E9"/>
                    </a:solidFill>
                  </a:tcPr>
                </a:tc>
                <a:tc>
                  <a:txBody>
                    <a:bodyPr/>
                    <a:lstStyle/>
                    <a:p>
                      <a:pPr>
                        <a:lnSpc>
                          <a:spcPct val="100000"/>
                        </a:lnSpc>
                      </a:pPr>
                      <a:endParaRPr sz="1000">
                        <a:latin typeface="Times New Roman"/>
                        <a:cs typeface="Times New Roman"/>
                      </a:endParaRPr>
                    </a:p>
                  </a:txBody>
                  <a:tcPr marL="0" marR="0" marT="0" marB="0">
                    <a:lnT w="12700">
                      <a:solidFill>
                        <a:srgbClr val="44C000"/>
                      </a:solidFill>
                      <a:prstDash val="solid"/>
                    </a:lnT>
                    <a:lnB w="3175">
                      <a:solidFill>
                        <a:srgbClr val="51555A"/>
                      </a:solidFill>
                      <a:prstDash val="solid"/>
                    </a:lnB>
                    <a:solidFill>
                      <a:srgbClr val="EFF9E9"/>
                    </a:solidFill>
                  </a:tcPr>
                </a:tc>
                <a:extLst>
                  <a:ext uri="{0D108BD9-81ED-4DB2-BD59-A6C34878D82A}">
                    <a16:rowId xmlns:a16="http://schemas.microsoft.com/office/drawing/2014/main" val="10008"/>
                  </a:ext>
                </a:extLst>
              </a:tr>
              <a:tr h="325120">
                <a:tc>
                  <a:txBody>
                    <a:bodyPr/>
                    <a:lstStyle/>
                    <a:p>
                      <a:pPr marL="102870">
                        <a:lnSpc>
                          <a:spcPct val="100000"/>
                        </a:lnSpc>
                        <a:spcBef>
                          <a:spcPts val="560"/>
                        </a:spcBef>
                      </a:pPr>
                      <a:r>
                        <a:rPr sz="1000" b="1" dirty="0">
                          <a:solidFill>
                            <a:srgbClr val="51555A"/>
                          </a:solidFill>
                          <a:latin typeface="Museo Sans 700"/>
                          <a:cs typeface="Museo Sans 700"/>
                        </a:rPr>
                        <a:t>Business </a:t>
                      </a:r>
                      <a:r>
                        <a:rPr sz="1000" b="1" spc="-10" dirty="0">
                          <a:solidFill>
                            <a:srgbClr val="51555A"/>
                          </a:solidFill>
                          <a:latin typeface="Museo Sans 700"/>
                          <a:cs typeface="Museo Sans 700"/>
                        </a:rPr>
                        <a:t>Ethics</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marL="280035">
                        <a:lnSpc>
                          <a:spcPct val="100000"/>
                        </a:lnSpc>
                        <a:spcBef>
                          <a:spcPts val="560"/>
                        </a:spcBef>
                      </a:pPr>
                      <a:r>
                        <a:rPr sz="1000" b="1" spc="-50" dirty="0">
                          <a:solidFill>
                            <a:srgbClr val="51555A"/>
                          </a:solidFill>
                          <a:latin typeface="Museo Sans 700"/>
                          <a:cs typeface="Museo Sans 700"/>
                        </a:rPr>
                        <a:t>x</a:t>
                      </a:r>
                      <a:endParaRPr sz="1000" dirty="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marR="1016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marL="508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marL="3810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marR="24765"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tc>
                  <a:txBody>
                    <a:bodyPr/>
                    <a:lstStyle/>
                    <a:p>
                      <a:pPr marR="24130" algn="ctr">
                        <a:lnSpc>
                          <a:spcPct val="100000"/>
                        </a:lnSpc>
                        <a:spcBef>
                          <a:spcPts val="560"/>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120" marB="0">
                    <a:lnT w="3175">
                      <a:solidFill>
                        <a:srgbClr val="51555A"/>
                      </a:solidFill>
                      <a:prstDash val="solid"/>
                    </a:lnT>
                    <a:lnB w="3175">
                      <a:solidFill>
                        <a:srgbClr val="75797C"/>
                      </a:solidFill>
                      <a:prstDash val="solid"/>
                    </a:lnB>
                    <a:solidFill>
                      <a:srgbClr val="EFF9E9"/>
                    </a:solidFill>
                  </a:tcPr>
                </a:tc>
                <a:extLst>
                  <a:ext uri="{0D108BD9-81ED-4DB2-BD59-A6C34878D82A}">
                    <a16:rowId xmlns:a16="http://schemas.microsoft.com/office/drawing/2014/main" val="10009"/>
                  </a:ext>
                </a:extLst>
              </a:tr>
              <a:tr h="325120">
                <a:tc>
                  <a:txBody>
                    <a:bodyPr/>
                    <a:lstStyle/>
                    <a:p>
                      <a:pPr marL="102870">
                        <a:lnSpc>
                          <a:spcPct val="100000"/>
                        </a:lnSpc>
                        <a:spcBef>
                          <a:spcPts val="565"/>
                        </a:spcBef>
                      </a:pPr>
                      <a:r>
                        <a:rPr sz="1000" b="1" spc="-10" dirty="0">
                          <a:solidFill>
                            <a:srgbClr val="51555A"/>
                          </a:solidFill>
                          <a:latin typeface="Museo Sans 700"/>
                          <a:cs typeface="Museo Sans 700"/>
                        </a:rPr>
                        <a:t>Innovation</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L="280035">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R="10160"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L="5080"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L="38100"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R="24765"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EFF9E9"/>
                    </a:solidFill>
                  </a:tcPr>
                </a:tc>
                <a:extLst>
                  <a:ext uri="{0D108BD9-81ED-4DB2-BD59-A6C34878D82A}">
                    <a16:rowId xmlns:a16="http://schemas.microsoft.com/office/drawing/2014/main" val="10010"/>
                  </a:ext>
                </a:extLst>
              </a:tr>
              <a:tr h="325120">
                <a:tc>
                  <a:txBody>
                    <a:bodyPr/>
                    <a:lstStyle/>
                    <a:p>
                      <a:pPr marL="102870">
                        <a:lnSpc>
                          <a:spcPct val="100000"/>
                        </a:lnSpc>
                        <a:spcBef>
                          <a:spcPts val="565"/>
                        </a:spcBef>
                      </a:pPr>
                      <a:r>
                        <a:rPr sz="1000" b="1" dirty="0">
                          <a:solidFill>
                            <a:srgbClr val="51555A"/>
                          </a:solidFill>
                          <a:latin typeface="Museo Sans 700"/>
                          <a:cs typeface="Museo Sans 700"/>
                        </a:rPr>
                        <a:t>Sustainable</a:t>
                      </a:r>
                      <a:r>
                        <a:rPr sz="1000" b="1" spc="-20" dirty="0">
                          <a:solidFill>
                            <a:srgbClr val="51555A"/>
                          </a:solidFill>
                          <a:latin typeface="Museo Sans 700"/>
                          <a:cs typeface="Museo Sans 700"/>
                        </a:rPr>
                        <a:t> </a:t>
                      </a:r>
                      <a:r>
                        <a:rPr sz="1000" b="1" dirty="0">
                          <a:solidFill>
                            <a:srgbClr val="51555A"/>
                          </a:solidFill>
                          <a:latin typeface="Museo Sans 700"/>
                          <a:cs typeface="Museo Sans 700"/>
                        </a:rPr>
                        <a:t>Supply</a:t>
                      </a:r>
                      <a:r>
                        <a:rPr sz="1000" b="1" spc="-15" dirty="0">
                          <a:solidFill>
                            <a:srgbClr val="51555A"/>
                          </a:solidFill>
                          <a:latin typeface="Museo Sans 700"/>
                          <a:cs typeface="Museo Sans 700"/>
                        </a:rPr>
                        <a:t> </a:t>
                      </a:r>
                      <a:r>
                        <a:rPr sz="1000" b="1" spc="-10" dirty="0">
                          <a:solidFill>
                            <a:srgbClr val="51555A"/>
                          </a:solidFill>
                          <a:latin typeface="Museo Sans 700"/>
                          <a:cs typeface="Museo Sans 700"/>
                        </a:rPr>
                        <a:t>Chain</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L="280035">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R="10160"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L="5080"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L="38100"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marR="24765" algn="ctr">
                        <a:lnSpc>
                          <a:spcPct val="100000"/>
                        </a:lnSpc>
                        <a:spcBef>
                          <a:spcPts val="565"/>
                        </a:spcBef>
                      </a:pPr>
                      <a:r>
                        <a:rPr sz="1000" b="1" spc="-50" dirty="0">
                          <a:solidFill>
                            <a:srgbClr val="51555A"/>
                          </a:solidFill>
                          <a:latin typeface="Museo Sans 700"/>
                          <a:cs typeface="Museo Sans 700"/>
                        </a:rPr>
                        <a:t>x</a:t>
                      </a:r>
                      <a:endParaRPr sz="1000">
                        <a:latin typeface="Museo Sans 700"/>
                        <a:cs typeface="Museo Sans 700"/>
                      </a:endParaRPr>
                    </a:p>
                  </a:txBody>
                  <a:tcPr marL="0" marR="0" marT="71755" marB="0">
                    <a:lnT w="3175">
                      <a:solidFill>
                        <a:srgbClr val="75797C"/>
                      </a:solidFill>
                      <a:prstDash val="solid"/>
                    </a:lnT>
                    <a:lnB w="3175">
                      <a:solidFill>
                        <a:srgbClr val="75797C"/>
                      </a:solidFill>
                      <a:prstDash val="solid"/>
                    </a:lnB>
                    <a:solidFill>
                      <a:srgbClr val="EFF9E9"/>
                    </a:solidFill>
                  </a:tcPr>
                </a:tc>
                <a:tc>
                  <a:txBody>
                    <a:bodyPr/>
                    <a:lstStyle/>
                    <a:p>
                      <a:pPr>
                        <a:lnSpc>
                          <a:spcPct val="100000"/>
                        </a:lnSpc>
                      </a:pPr>
                      <a:endParaRPr sz="1000" dirty="0">
                        <a:latin typeface="Times New Roman"/>
                        <a:cs typeface="Times New Roman"/>
                      </a:endParaRPr>
                    </a:p>
                  </a:txBody>
                  <a:tcPr marL="0" marR="0" marT="0" marB="0">
                    <a:lnT w="3175">
                      <a:solidFill>
                        <a:srgbClr val="75797C"/>
                      </a:solidFill>
                      <a:prstDash val="solid"/>
                    </a:lnT>
                    <a:lnB w="3175">
                      <a:solidFill>
                        <a:srgbClr val="75797C"/>
                      </a:solidFill>
                      <a:prstDash val="solid"/>
                    </a:lnB>
                    <a:solidFill>
                      <a:srgbClr val="EFF9E9"/>
                    </a:solidFill>
                  </a:tcPr>
                </a:tc>
                <a:extLst>
                  <a:ext uri="{0D108BD9-81ED-4DB2-BD59-A6C34878D82A}">
                    <a16:rowId xmlns:a16="http://schemas.microsoft.com/office/drawing/2014/main" val="10011"/>
                  </a:ext>
                </a:extLst>
              </a:tr>
            </a:tbl>
          </a:graphicData>
        </a:graphic>
      </p:graphicFrame>
      <p:sp>
        <p:nvSpPr>
          <p:cNvPr id="25" name="object 25"/>
          <p:cNvSpPr txBox="1"/>
          <p:nvPr/>
        </p:nvSpPr>
        <p:spPr>
          <a:xfrm>
            <a:off x="2847710" y="2466466"/>
            <a:ext cx="629920"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Employees</a:t>
            </a:r>
            <a:endParaRPr sz="900">
              <a:latin typeface="Museo Sans 900"/>
              <a:cs typeface="Museo Sans 900"/>
            </a:endParaRPr>
          </a:p>
        </p:txBody>
      </p:sp>
      <p:sp>
        <p:nvSpPr>
          <p:cNvPr id="26" name="object 26"/>
          <p:cNvSpPr txBox="1"/>
          <p:nvPr/>
        </p:nvSpPr>
        <p:spPr>
          <a:xfrm>
            <a:off x="3934246" y="2466466"/>
            <a:ext cx="363855"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Board</a:t>
            </a:r>
            <a:endParaRPr sz="900">
              <a:latin typeface="Museo Sans 900"/>
              <a:cs typeface="Museo Sans 900"/>
            </a:endParaRPr>
          </a:p>
        </p:txBody>
      </p:sp>
      <p:sp>
        <p:nvSpPr>
          <p:cNvPr id="27" name="object 27"/>
          <p:cNvSpPr txBox="1"/>
          <p:nvPr/>
        </p:nvSpPr>
        <p:spPr>
          <a:xfrm>
            <a:off x="4833673" y="2466466"/>
            <a:ext cx="546735"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Investors</a:t>
            </a:r>
            <a:endParaRPr sz="900">
              <a:latin typeface="Museo Sans 900"/>
              <a:cs typeface="Museo Sans 900"/>
            </a:endParaRPr>
          </a:p>
        </p:txBody>
      </p:sp>
      <p:sp>
        <p:nvSpPr>
          <p:cNvPr id="28" name="object 28"/>
          <p:cNvSpPr txBox="1"/>
          <p:nvPr/>
        </p:nvSpPr>
        <p:spPr>
          <a:xfrm>
            <a:off x="5770704" y="2466466"/>
            <a:ext cx="632460"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Customers</a:t>
            </a:r>
            <a:endParaRPr sz="900">
              <a:latin typeface="Museo Sans 900"/>
              <a:cs typeface="Museo Sans 900"/>
            </a:endParaRPr>
          </a:p>
        </p:txBody>
      </p:sp>
      <p:sp>
        <p:nvSpPr>
          <p:cNvPr id="29" name="object 29"/>
          <p:cNvSpPr txBox="1"/>
          <p:nvPr/>
        </p:nvSpPr>
        <p:spPr>
          <a:xfrm>
            <a:off x="6712879" y="2466466"/>
            <a:ext cx="557530"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Suppliers</a:t>
            </a:r>
            <a:endParaRPr sz="900">
              <a:latin typeface="Museo Sans 900"/>
              <a:cs typeface="Museo Sans 900"/>
            </a:endParaRPr>
          </a:p>
        </p:txBody>
      </p:sp>
      <p:sp>
        <p:nvSpPr>
          <p:cNvPr id="30" name="object 30"/>
          <p:cNvSpPr txBox="1"/>
          <p:nvPr/>
        </p:nvSpPr>
        <p:spPr>
          <a:xfrm>
            <a:off x="7573901" y="2466466"/>
            <a:ext cx="642620"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Regulators</a:t>
            </a:r>
            <a:endParaRPr sz="900">
              <a:latin typeface="Museo Sans 900"/>
              <a:cs typeface="Museo Sans 900"/>
            </a:endParaRPr>
          </a:p>
        </p:txBody>
      </p:sp>
      <p:sp>
        <p:nvSpPr>
          <p:cNvPr id="31" name="object 31"/>
          <p:cNvSpPr txBox="1"/>
          <p:nvPr/>
        </p:nvSpPr>
        <p:spPr>
          <a:xfrm>
            <a:off x="8475499" y="2466466"/>
            <a:ext cx="777875"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51555A"/>
                </a:solidFill>
                <a:latin typeface="Museo Sans 900"/>
                <a:cs typeface="Museo Sans 900"/>
              </a:rPr>
              <a:t>Communities</a:t>
            </a:r>
            <a:endParaRPr sz="900">
              <a:latin typeface="Museo Sans 900"/>
              <a:cs typeface="Museo Sans 900"/>
            </a:endParaRPr>
          </a:p>
        </p:txBody>
      </p:sp>
      <p:pic>
        <p:nvPicPr>
          <p:cNvPr id="32" name="object 32"/>
          <p:cNvPicPr/>
          <p:nvPr/>
        </p:nvPicPr>
        <p:blipFill>
          <a:blip r:embed="rId2" cstate="print"/>
          <a:stretch>
            <a:fillRect/>
          </a:stretch>
        </p:blipFill>
        <p:spPr>
          <a:xfrm>
            <a:off x="9729216" y="1771650"/>
            <a:ext cx="2615183" cy="5429250"/>
          </a:xfrm>
          <a:prstGeom prst="rect">
            <a:avLst/>
          </a:prstGeom>
        </p:spPr>
      </p:pic>
      <p:sp>
        <p:nvSpPr>
          <p:cNvPr id="33" name="object 33"/>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653030"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50" dirty="0">
                <a:solidFill>
                  <a:srgbClr val="003973"/>
                </a:solidFill>
                <a:latin typeface="Museo Sans 700"/>
                <a:cs typeface="Museo Sans 700"/>
              </a:rPr>
              <a:t>5</a:t>
            </a:fld>
            <a:endParaRPr sz="850" dirty="0">
              <a:latin typeface="Museo Sans 700"/>
              <a:cs typeface="Museo Sans 700"/>
            </a:endParaRPr>
          </a:p>
        </p:txBody>
      </p:sp>
      <p:sp>
        <p:nvSpPr>
          <p:cNvPr id="37" name="object 9">
            <a:extLst>
              <a:ext uri="{FF2B5EF4-FFF2-40B4-BE49-F238E27FC236}">
                <a16:creationId xmlns:a16="http://schemas.microsoft.com/office/drawing/2014/main" id="{843FF72F-F795-F45A-923D-A3FE5D414DBE}"/>
              </a:ext>
            </a:extLst>
          </p:cNvPr>
          <p:cNvSpPr txBox="1"/>
          <p:nvPr/>
        </p:nvSpPr>
        <p:spPr>
          <a:xfrm>
            <a:off x="1190343" y="-19685"/>
            <a:ext cx="1379855" cy="628650"/>
          </a:xfrm>
          <a:prstGeom prst="rect">
            <a:avLst/>
          </a:prstGeom>
          <a:solidFill>
            <a:srgbClr val="E57200"/>
          </a:solidFill>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spcBef>
                <a:spcPts val="220"/>
              </a:spcBef>
            </a:pPr>
            <a:endParaRPr sz="800" dirty="0">
              <a:latin typeface="Times New Roman"/>
              <a:cs typeface="Times New Roman"/>
            </a:endParaRPr>
          </a:p>
          <a:p>
            <a:pPr marL="113664">
              <a:lnSpc>
                <a:spcPct val="100000"/>
              </a:lnSpc>
            </a:pPr>
            <a:r>
              <a:rPr sz="800" b="1" dirty="0">
                <a:solidFill>
                  <a:srgbClr val="FFFFFF"/>
                </a:solidFill>
                <a:latin typeface="Museo Sans 700"/>
                <a:cs typeface="Museo Sans 700"/>
              </a:rPr>
              <a:t>REPORT</a:t>
            </a:r>
            <a:r>
              <a:rPr sz="800" b="1" spc="145" dirty="0">
                <a:solidFill>
                  <a:srgbClr val="FFFFFF"/>
                </a:solidFill>
                <a:latin typeface="Museo Sans 700"/>
                <a:cs typeface="Museo Sans 700"/>
              </a:rPr>
              <a:t> </a:t>
            </a:r>
            <a:r>
              <a:rPr sz="800" b="1" spc="-10" dirty="0">
                <a:solidFill>
                  <a:srgbClr val="FFFFFF"/>
                </a:solidFill>
                <a:latin typeface="Museo Sans 700"/>
                <a:cs typeface="Museo Sans 700"/>
              </a:rPr>
              <a:t>FOUNDATION</a:t>
            </a:r>
            <a:endParaRPr sz="800" dirty="0">
              <a:latin typeface="Museo Sans 700"/>
              <a:cs typeface="Museo Sans 700"/>
            </a:endParaRPr>
          </a:p>
        </p:txBody>
      </p:sp>
      <p:sp>
        <p:nvSpPr>
          <p:cNvPr id="51" name="object 8" descr="$PPTXTitle">
            <a:extLst>
              <a:ext uri="{FF2B5EF4-FFF2-40B4-BE49-F238E27FC236}">
                <a16:creationId xmlns:a16="http://schemas.microsoft.com/office/drawing/2014/main" id="{DB899F85-E055-5245-9914-1B6E133E729F}"/>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53" name="object 13">
            <a:extLst>
              <a:ext uri="{FF2B5EF4-FFF2-40B4-BE49-F238E27FC236}">
                <a16:creationId xmlns:a16="http://schemas.microsoft.com/office/drawing/2014/main" id="{2B67765A-C13E-C838-A205-5701D543E266}"/>
              </a:ext>
            </a:extLst>
          </p:cNvPr>
          <p:cNvSpPr txBox="1"/>
          <p:nvPr/>
        </p:nvSpPr>
        <p:spPr>
          <a:xfrm>
            <a:off x="3950721" y="356180"/>
            <a:ext cx="1483377" cy="135935"/>
          </a:xfrm>
          <a:prstGeom prst="rect">
            <a:avLst/>
          </a:prstGeom>
        </p:spPr>
        <p:txBody>
          <a:bodyPr vert="horz" wrap="square" lIns="0" tIns="12700" rIns="0" bIns="0" rtlCol="0">
            <a:spAutoFit/>
          </a:bodyPr>
          <a:lstStyle/>
          <a:p>
            <a:pPr marL="12700">
              <a:lnSpc>
                <a:spcPct val="100000"/>
              </a:lnSpc>
              <a:spcBef>
                <a:spcPts val="100"/>
              </a:spcBef>
            </a:pPr>
            <a:r>
              <a:rPr lang="en-US" sz="800" b="1" spc="-10" dirty="0">
                <a:solidFill>
                  <a:schemeClr val="tx2"/>
                </a:solidFill>
                <a:latin typeface="Museo Sans 700"/>
                <a:cs typeface="Museo Sans 700"/>
              </a:rPr>
              <a:t>PERFORMANCE DATA</a:t>
            </a:r>
            <a:endParaRPr sz="800" dirty="0">
              <a:solidFill>
                <a:schemeClr val="tx2"/>
              </a:solidFill>
              <a:latin typeface="Museo Sans 700"/>
              <a:cs typeface="Museo Sans 700"/>
            </a:endParaRPr>
          </a:p>
        </p:txBody>
      </p:sp>
      <p:sp>
        <p:nvSpPr>
          <p:cNvPr id="55" name="object 14">
            <a:extLst>
              <a:ext uri="{FF2B5EF4-FFF2-40B4-BE49-F238E27FC236}">
                <a16:creationId xmlns:a16="http://schemas.microsoft.com/office/drawing/2014/main" id="{CBA7FB14-4D03-54AC-B650-0D1DBF941801}"/>
              </a:ext>
            </a:extLst>
          </p:cNvPr>
          <p:cNvSpPr txBox="1"/>
          <p:nvPr/>
        </p:nvSpPr>
        <p:spPr>
          <a:xfrm>
            <a:off x="2634054" y="356909"/>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30E7C480-A370-49BA-9A71-D8BF9F88790D}"/>
              </a:ext>
            </a:extLst>
          </p:cNvPr>
          <p:cNvPicPr>
            <a:picLocks noChangeAspect="1"/>
          </p:cNvPicPr>
          <p:nvPr/>
        </p:nvPicPr>
        <p:blipFill>
          <a:blip r:embed="rId2" cstate="print">
            <a:extLst>
              <a:ext uri="{28A0092B-C50C-407E-A947-70E740481C1C}">
                <a14:useLocalDpi xmlns:a14="http://schemas.microsoft.com/office/drawing/2010/main" val="0"/>
              </a:ext>
            </a:extLst>
          </a:blip>
          <a:srcRect l="109" t="10274" r="-109" b="10802"/>
          <a:stretch>
            <a:fillRect/>
          </a:stretch>
        </p:blipFill>
        <p:spPr>
          <a:xfrm>
            <a:off x="9600718" y="2514600"/>
            <a:ext cx="3200882" cy="1886265"/>
          </a:xfrm>
          <a:prstGeom prst="rect">
            <a:avLst/>
          </a:prstGeom>
        </p:spPr>
      </p:pic>
      <p:pic>
        <p:nvPicPr>
          <p:cNvPr id="32" name="Picture 31">
            <a:extLst>
              <a:ext uri="{FF2B5EF4-FFF2-40B4-BE49-F238E27FC236}">
                <a16:creationId xmlns:a16="http://schemas.microsoft.com/office/drawing/2014/main" id="{80F13011-4908-48E6-3671-BC0E3C3E00BA}"/>
              </a:ext>
            </a:extLst>
          </p:cNvPr>
          <p:cNvPicPr>
            <a:picLocks noChangeAspect="1"/>
          </p:cNvPicPr>
          <p:nvPr/>
        </p:nvPicPr>
        <p:blipFill>
          <a:blip r:embed="rId3" cstate="print">
            <a:extLst>
              <a:ext uri="{28A0092B-C50C-407E-A947-70E740481C1C}">
                <a14:useLocalDpi xmlns:a14="http://schemas.microsoft.com/office/drawing/2010/main" val="0"/>
              </a:ext>
            </a:extLst>
          </a:blip>
          <a:srcRect l="6621" t="1460" b="-1"/>
          <a:stretch>
            <a:fillRect/>
          </a:stretch>
        </p:blipFill>
        <p:spPr>
          <a:xfrm>
            <a:off x="9599612" y="628029"/>
            <a:ext cx="3201988" cy="1885907"/>
          </a:xfrm>
          <a:prstGeom prst="rect">
            <a:avLst/>
          </a:prstGeom>
        </p:spPr>
      </p:pic>
      <p:pic>
        <p:nvPicPr>
          <p:cNvPr id="34" name="Picture 33">
            <a:extLst>
              <a:ext uri="{FF2B5EF4-FFF2-40B4-BE49-F238E27FC236}">
                <a16:creationId xmlns:a16="http://schemas.microsoft.com/office/drawing/2014/main" id="{58381CEC-BE74-6957-001F-798DEEAD10BF}"/>
              </a:ext>
            </a:extLst>
          </p:cNvPr>
          <p:cNvPicPr>
            <a:picLocks noChangeAspect="1"/>
          </p:cNvPicPr>
          <p:nvPr/>
        </p:nvPicPr>
        <p:blipFill>
          <a:blip r:embed="rId4" cstate="print">
            <a:extLst>
              <a:ext uri="{28A0092B-C50C-407E-A947-70E740481C1C}">
                <a14:useLocalDpi xmlns:a14="http://schemas.microsoft.com/office/drawing/2010/main" val="0"/>
              </a:ext>
            </a:extLst>
          </a:blip>
          <a:srcRect l="6142" t="951"/>
          <a:stretch>
            <a:fillRect/>
          </a:stretch>
        </p:blipFill>
        <p:spPr>
          <a:xfrm>
            <a:off x="6397140" y="2513936"/>
            <a:ext cx="3203578" cy="1886930"/>
          </a:xfrm>
          <a:prstGeom prst="rect">
            <a:avLst/>
          </a:prstGeom>
        </p:spPr>
      </p:pic>
      <p:pic>
        <p:nvPicPr>
          <p:cNvPr id="36" name="Picture 35">
            <a:extLst>
              <a:ext uri="{FF2B5EF4-FFF2-40B4-BE49-F238E27FC236}">
                <a16:creationId xmlns:a16="http://schemas.microsoft.com/office/drawing/2014/main" id="{F2175227-652E-2620-345E-9CD2672E4600}"/>
              </a:ext>
            </a:extLst>
          </p:cNvPr>
          <p:cNvPicPr>
            <a:picLocks noChangeAspect="1"/>
          </p:cNvPicPr>
          <p:nvPr/>
        </p:nvPicPr>
        <p:blipFill>
          <a:blip r:embed="rId5">
            <a:extLst>
              <a:ext uri="{28A0092B-C50C-407E-A947-70E740481C1C}">
                <a14:useLocalDpi xmlns:a14="http://schemas.microsoft.com/office/drawing/2010/main" val="0"/>
              </a:ext>
            </a:extLst>
          </a:blip>
          <a:srcRect l="11011" t="16462" r="4074" b="16797"/>
          <a:stretch>
            <a:fillRect/>
          </a:stretch>
        </p:blipFill>
        <p:spPr>
          <a:xfrm>
            <a:off x="6397140" y="627322"/>
            <a:ext cx="3199293" cy="1885993"/>
          </a:xfrm>
          <a:prstGeom prst="rect">
            <a:avLst/>
          </a:prstGeom>
        </p:spPr>
      </p:pic>
      <p:pic>
        <p:nvPicPr>
          <p:cNvPr id="38" name="Picture 37">
            <a:extLst>
              <a:ext uri="{FF2B5EF4-FFF2-40B4-BE49-F238E27FC236}">
                <a16:creationId xmlns:a16="http://schemas.microsoft.com/office/drawing/2014/main" id="{E812E606-C99B-9015-E6B7-BBB2A89EC345}"/>
              </a:ext>
            </a:extLst>
          </p:cNvPr>
          <p:cNvPicPr>
            <a:picLocks noChangeAspect="1"/>
          </p:cNvPicPr>
          <p:nvPr/>
        </p:nvPicPr>
        <p:blipFill>
          <a:blip r:embed="rId6" cstate="print">
            <a:extLst>
              <a:ext uri="{28A0092B-C50C-407E-A947-70E740481C1C}">
                <a14:useLocalDpi xmlns:a14="http://schemas.microsoft.com/office/drawing/2010/main" val="0"/>
              </a:ext>
            </a:extLst>
          </a:blip>
          <a:srcRect l="1741" r="1328" b="14296"/>
          <a:stretch>
            <a:fillRect/>
          </a:stretch>
        </p:blipFill>
        <p:spPr>
          <a:xfrm>
            <a:off x="-1" y="627321"/>
            <a:ext cx="6400317" cy="3774481"/>
          </a:xfrm>
          <a:prstGeom prst="rect">
            <a:avLst/>
          </a:prstGeom>
        </p:spPr>
      </p:pic>
      <p:sp>
        <p:nvSpPr>
          <p:cNvPr id="5" name="object 5"/>
          <p:cNvSpPr/>
          <p:nvPr/>
        </p:nvSpPr>
        <p:spPr>
          <a:xfrm>
            <a:off x="-2" y="0"/>
            <a:ext cx="12802085" cy="628650"/>
          </a:xfrm>
          <a:custGeom>
            <a:avLst/>
            <a:gdLst/>
            <a:ahLst/>
            <a:cxnLst/>
            <a:rect l="l" t="t" r="r" b="b"/>
            <a:pathLst>
              <a:path w="7922895" h="628650">
                <a:moveTo>
                  <a:pt x="0" y="628650"/>
                </a:moveTo>
                <a:lnTo>
                  <a:pt x="7922412" y="628650"/>
                </a:lnTo>
                <a:lnTo>
                  <a:pt x="7922412" y="0"/>
                </a:lnTo>
                <a:lnTo>
                  <a:pt x="0" y="0"/>
                </a:lnTo>
                <a:lnTo>
                  <a:pt x="0" y="628650"/>
                </a:lnTo>
                <a:close/>
              </a:path>
            </a:pathLst>
          </a:custGeom>
          <a:solidFill>
            <a:schemeClr val="tx1"/>
          </a:solidFill>
        </p:spPr>
        <p:txBody>
          <a:bodyPr wrap="square" lIns="0" tIns="0" rIns="0" bIns="0" rtlCol="0"/>
          <a:lstStyle/>
          <a:p>
            <a:endParaRPr/>
          </a:p>
        </p:txBody>
      </p:sp>
      <p:sp>
        <p:nvSpPr>
          <p:cNvPr id="22" name="object 22"/>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652395"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a:t>
            </a:r>
            <a:r>
              <a:rPr lang="en-US" dirty="0">
                <a:solidFill>
                  <a:srgbClr val="FFFFFF"/>
                </a:solidFill>
              </a:rPr>
              <a:t>5</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6</a:t>
            </a:fld>
            <a:endParaRPr sz="850" dirty="0">
              <a:latin typeface="Museo Sans 700"/>
              <a:cs typeface="Museo Sans 700"/>
            </a:endParaRPr>
          </a:p>
        </p:txBody>
      </p:sp>
      <p:sp>
        <p:nvSpPr>
          <p:cNvPr id="15" name="object 15"/>
          <p:cNvSpPr/>
          <p:nvPr/>
        </p:nvSpPr>
        <p:spPr>
          <a:xfrm>
            <a:off x="0" y="4400550"/>
            <a:ext cx="12801600" cy="3371850"/>
          </a:xfrm>
          <a:custGeom>
            <a:avLst/>
            <a:gdLst/>
            <a:ahLst/>
            <a:cxnLst/>
            <a:rect l="l" t="t" r="r" b="b"/>
            <a:pathLst>
              <a:path w="12801600" h="3371850">
                <a:moveTo>
                  <a:pt x="12801600" y="0"/>
                </a:moveTo>
                <a:lnTo>
                  <a:pt x="0" y="0"/>
                </a:lnTo>
                <a:lnTo>
                  <a:pt x="0" y="3371850"/>
                </a:lnTo>
                <a:lnTo>
                  <a:pt x="12801600" y="3371850"/>
                </a:lnTo>
                <a:lnTo>
                  <a:pt x="12801600" y="0"/>
                </a:lnTo>
                <a:close/>
              </a:path>
            </a:pathLst>
          </a:custGeom>
          <a:solidFill>
            <a:schemeClr val="tx1"/>
          </a:solidFill>
        </p:spPr>
        <p:txBody>
          <a:bodyPr wrap="square" lIns="0" tIns="0" rIns="0" bIns="0" rtlCol="0"/>
          <a:lstStyle/>
          <a:p>
            <a:endParaRPr/>
          </a:p>
        </p:txBody>
      </p:sp>
      <p:sp>
        <p:nvSpPr>
          <p:cNvPr id="16" name="object 16"/>
          <p:cNvSpPr txBox="1"/>
          <p:nvPr/>
        </p:nvSpPr>
        <p:spPr>
          <a:xfrm>
            <a:off x="444500" y="4654550"/>
            <a:ext cx="7938134" cy="939800"/>
          </a:xfrm>
          <a:prstGeom prst="rect">
            <a:avLst/>
          </a:prstGeom>
        </p:spPr>
        <p:txBody>
          <a:bodyPr vert="horz" wrap="square" lIns="0" tIns="12700" rIns="0" bIns="0" rtlCol="0">
            <a:spAutoFit/>
          </a:bodyPr>
          <a:lstStyle/>
          <a:p>
            <a:pPr marL="12700">
              <a:lnSpc>
                <a:spcPct val="100000"/>
              </a:lnSpc>
              <a:spcBef>
                <a:spcPts val="100"/>
              </a:spcBef>
            </a:pPr>
            <a:r>
              <a:rPr lang="en-US" sz="6000" b="1" spc="-10" dirty="0">
                <a:solidFill>
                  <a:srgbClr val="FFFFFF"/>
                </a:solidFill>
                <a:latin typeface="Museo Sans 700"/>
                <a:cs typeface="Museo Sans 700"/>
              </a:rPr>
              <a:t>Company Overview</a:t>
            </a:r>
            <a:endParaRPr sz="6000" dirty="0">
              <a:latin typeface="Museo Sans 700"/>
              <a:cs typeface="Museo Sans 700"/>
            </a:endParaRPr>
          </a:p>
        </p:txBody>
      </p:sp>
      <p:sp>
        <p:nvSpPr>
          <p:cNvPr id="21" name="object 21"/>
          <p:cNvSpPr txBox="1"/>
          <p:nvPr/>
        </p:nvSpPr>
        <p:spPr>
          <a:xfrm>
            <a:off x="9638183" y="7389279"/>
            <a:ext cx="2706370" cy="120650"/>
          </a:xfrm>
          <a:prstGeom prst="rect">
            <a:avLst/>
          </a:prstGeom>
        </p:spPr>
        <p:txBody>
          <a:bodyPr vert="horz" wrap="square" lIns="0" tIns="0" rIns="0" bIns="0" rtlCol="0">
            <a:spAutoFit/>
          </a:bodyPr>
          <a:lstStyle/>
          <a:p>
            <a:pPr>
              <a:lnSpc>
                <a:spcPts val="935"/>
              </a:lnSpc>
              <a:tabLst>
                <a:tab pos="2639695" algn="l"/>
              </a:tabLst>
            </a:pPr>
            <a:r>
              <a:rPr sz="750" b="0" dirty="0">
                <a:solidFill>
                  <a:srgbClr val="51555A"/>
                </a:solidFill>
                <a:latin typeface="Museo Sans 300"/>
                <a:cs typeface="Museo Sans 300"/>
              </a:rPr>
              <a:t>CTS</a:t>
            </a:r>
            <a:r>
              <a:rPr sz="750" b="0" spc="114" dirty="0">
                <a:solidFill>
                  <a:srgbClr val="51555A"/>
                </a:solidFill>
                <a:latin typeface="Museo Sans 300"/>
                <a:cs typeface="Museo Sans 300"/>
              </a:rPr>
              <a:t> </a:t>
            </a:r>
            <a:r>
              <a:rPr sz="750" b="0" dirty="0">
                <a:solidFill>
                  <a:srgbClr val="51555A"/>
                </a:solidFill>
                <a:latin typeface="Museo Sans 300"/>
                <a:cs typeface="Museo Sans 300"/>
              </a:rPr>
              <a:t>CORPORATION</a:t>
            </a:r>
            <a:r>
              <a:rPr sz="750" b="0" spc="120" dirty="0">
                <a:solidFill>
                  <a:srgbClr val="51555A"/>
                </a:solidFill>
                <a:latin typeface="Museo Sans 300"/>
                <a:cs typeface="Museo Sans 300"/>
              </a:rPr>
              <a:t> </a:t>
            </a:r>
            <a:r>
              <a:rPr sz="750" b="0" dirty="0">
                <a:solidFill>
                  <a:srgbClr val="51555A"/>
                </a:solidFill>
                <a:latin typeface="Museo Sans 300"/>
                <a:cs typeface="Museo Sans 300"/>
              </a:rPr>
              <a:t>2024</a:t>
            </a:r>
            <a:r>
              <a:rPr sz="750" b="0" spc="114" dirty="0">
                <a:solidFill>
                  <a:srgbClr val="51555A"/>
                </a:solidFill>
                <a:latin typeface="Museo Sans 300"/>
                <a:cs typeface="Museo Sans 300"/>
              </a:rPr>
              <a:t> </a:t>
            </a:r>
            <a:r>
              <a:rPr sz="750" b="0" dirty="0">
                <a:solidFill>
                  <a:srgbClr val="51555A"/>
                </a:solidFill>
                <a:latin typeface="Museo Sans 300"/>
                <a:cs typeface="Museo Sans 300"/>
              </a:rPr>
              <a:t>SUSTAINABILITY</a:t>
            </a:r>
            <a:r>
              <a:rPr sz="750" b="0" spc="120" dirty="0">
                <a:solidFill>
                  <a:srgbClr val="51555A"/>
                </a:solidFill>
                <a:latin typeface="Museo Sans 300"/>
                <a:cs typeface="Museo Sans 300"/>
              </a:rPr>
              <a:t> </a:t>
            </a:r>
            <a:r>
              <a:rPr sz="750" b="0" spc="-10" dirty="0">
                <a:solidFill>
                  <a:srgbClr val="51555A"/>
                </a:solidFill>
                <a:latin typeface="Museo Sans 300"/>
                <a:cs typeface="Museo Sans 300"/>
              </a:rPr>
              <a:t>REPORT</a:t>
            </a:r>
            <a:r>
              <a:rPr sz="750" b="0" dirty="0">
                <a:solidFill>
                  <a:srgbClr val="51555A"/>
                </a:solidFill>
                <a:latin typeface="Museo Sans 300"/>
                <a:cs typeface="Museo Sans 300"/>
              </a:rPr>
              <a:t>	</a:t>
            </a:r>
            <a:r>
              <a:rPr sz="850" b="1" spc="-50" dirty="0">
                <a:solidFill>
                  <a:srgbClr val="003973"/>
                </a:solidFill>
                <a:latin typeface="Museo Sans 700"/>
                <a:cs typeface="Museo Sans 700"/>
              </a:rPr>
              <a:t>8</a:t>
            </a:r>
            <a:endParaRPr sz="850">
              <a:latin typeface="Museo Sans 700"/>
              <a:cs typeface="Museo Sans 700"/>
            </a:endParaRPr>
          </a:p>
        </p:txBody>
      </p:sp>
      <p:sp>
        <p:nvSpPr>
          <p:cNvPr id="20" name="object 8" descr="$PPTXTitle">
            <a:extLst>
              <a:ext uri="{FF2B5EF4-FFF2-40B4-BE49-F238E27FC236}">
                <a16:creationId xmlns:a16="http://schemas.microsoft.com/office/drawing/2014/main" id="{2A5A1E11-9F9B-DFA0-F0D4-E37F600F6358}"/>
              </a:ext>
            </a:extLst>
          </p:cNvPr>
          <p:cNvSpPr txBox="1">
            <a:spLocks/>
          </p:cNvSpPr>
          <p:nvPr/>
        </p:nvSpPr>
        <p:spPr>
          <a:xfrm>
            <a:off x="444545" y="358367"/>
            <a:ext cx="598170" cy="241522"/>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30" name="object 8" descr="$PPTXTitle">
            <a:extLst>
              <a:ext uri="{FF2B5EF4-FFF2-40B4-BE49-F238E27FC236}">
                <a16:creationId xmlns:a16="http://schemas.microsoft.com/office/drawing/2014/main" id="{3287581D-12FB-A28E-AB96-C27898B432B3}"/>
              </a:ext>
            </a:extLst>
          </p:cNvPr>
          <p:cNvSpPr txBox="1">
            <a:spLocks/>
          </p:cNvSpPr>
          <p:nvPr/>
        </p:nvSpPr>
        <p:spPr>
          <a:xfrm>
            <a:off x="1301943" y="356909"/>
            <a:ext cx="1173961" cy="768096"/>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67" name="object 8" descr="$PPTXTitle">
            <a:extLst>
              <a:ext uri="{FF2B5EF4-FFF2-40B4-BE49-F238E27FC236}">
                <a16:creationId xmlns:a16="http://schemas.microsoft.com/office/drawing/2014/main" id="{5B280E8C-7B36-1ED9-CF0F-D2BEFD609955}"/>
              </a:ext>
            </a:extLst>
          </p:cNvPr>
          <p:cNvSpPr txBox="1">
            <a:spLocks/>
          </p:cNvSpPr>
          <p:nvPr/>
        </p:nvSpPr>
        <p:spPr>
          <a:xfrm>
            <a:off x="441436" y="356102"/>
            <a:ext cx="598170" cy="243787"/>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69" name="object 13">
            <a:extLst>
              <a:ext uri="{FF2B5EF4-FFF2-40B4-BE49-F238E27FC236}">
                <a16:creationId xmlns:a16="http://schemas.microsoft.com/office/drawing/2014/main" id="{617724BA-8BC3-D681-933F-2F24A8B8BEA6}"/>
              </a:ext>
            </a:extLst>
          </p:cNvPr>
          <p:cNvSpPr txBox="1"/>
          <p:nvPr/>
        </p:nvSpPr>
        <p:spPr>
          <a:xfrm>
            <a:off x="3947612" y="353915"/>
            <a:ext cx="1483377" cy="135935"/>
          </a:xfrm>
          <a:prstGeom prst="rect">
            <a:avLst/>
          </a:prstGeom>
        </p:spPr>
        <p:txBody>
          <a:bodyPr vert="horz" wrap="square" lIns="0" tIns="12700" rIns="0" bIns="0" rtlCol="0">
            <a:spAutoFit/>
          </a:bodyPr>
          <a:lstStyle/>
          <a:p>
            <a:pPr marL="12700">
              <a:lnSpc>
                <a:spcPct val="100000"/>
              </a:lnSpc>
              <a:spcBef>
                <a:spcPts val="100"/>
              </a:spcBef>
            </a:pPr>
            <a:r>
              <a:rPr lang="en-US" sz="800" b="1" spc="-10" dirty="0">
                <a:solidFill>
                  <a:schemeClr val="tx2"/>
                </a:solidFill>
                <a:latin typeface="Museo Sans 700"/>
                <a:cs typeface="Museo Sans 700"/>
              </a:rPr>
              <a:t>PERFORMANCE DATA</a:t>
            </a:r>
            <a:endParaRPr sz="800" dirty="0">
              <a:solidFill>
                <a:schemeClr val="tx2"/>
              </a:solidFill>
              <a:latin typeface="Museo Sans 700"/>
              <a:cs typeface="Museo Sans 700"/>
            </a:endParaRPr>
          </a:p>
        </p:txBody>
      </p:sp>
      <p:sp>
        <p:nvSpPr>
          <p:cNvPr id="75" name="object 14">
            <a:extLst>
              <a:ext uri="{FF2B5EF4-FFF2-40B4-BE49-F238E27FC236}">
                <a16:creationId xmlns:a16="http://schemas.microsoft.com/office/drawing/2014/main" id="{4338F1D9-512C-608F-BA26-2B98E81D1940}"/>
              </a:ext>
            </a:extLst>
          </p:cNvPr>
          <p:cNvSpPr txBox="1"/>
          <p:nvPr/>
        </p:nvSpPr>
        <p:spPr>
          <a:xfrm>
            <a:off x="2503336" y="-17196"/>
            <a:ext cx="1335405" cy="628650"/>
          </a:xfrm>
          <a:prstGeom prst="rect">
            <a:avLst/>
          </a:prstGeom>
          <a:solidFill>
            <a:schemeClr val="accent5"/>
          </a:solidFill>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spcBef>
                <a:spcPts val="220"/>
              </a:spcBef>
            </a:pPr>
            <a:endParaRPr sz="800" dirty="0">
              <a:latin typeface="Times New Roman"/>
              <a:cs typeface="Times New Roman"/>
            </a:endParaRPr>
          </a:p>
          <a:p>
            <a:pPr marL="113664">
              <a:lnSpc>
                <a:spcPct val="100000"/>
              </a:lnSpc>
            </a:pPr>
            <a:r>
              <a:rPr sz="800" b="1" dirty="0">
                <a:solidFill>
                  <a:srgbClr val="FFFFFF"/>
                </a:solidFill>
                <a:latin typeface="Museo Sans 700"/>
                <a:cs typeface="Museo Sans 700"/>
              </a:rPr>
              <a:t>COMPANY</a:t>
            </a:r>
            <a:r>
              <a:rPr sz="800" b="1" spc="135" dirty="0">
                <a:solidFill>
                  <a:srgbClr val="FFFFFF"/>
                </a:solidFill>
                <a:latin typeface="Museo Sans 700"/>
                <a:cs typeface="Museo Sans 700"/>
              </a:rPr>
              <a:t> </a:t>
            </a:r>
            <a:r>
              <a:rPr sz="800" b="1" spc="-10" dirty="0">
                <a:solidFill>
                  <a:srgbClr val="FFFFFF"/>
                </a:solidFill>
                <a:latin typeface="Museo Sans 700"/>
                <a:cs typeface="Museo Sans 700"/>
              </a:rPr>
              <a:t>OVERVIEW</a:t>
            </a:r>
            <a:endParaRPr sz="800" dirty="0">
              <a:latin typeface="Museo Sans 700"/>
              <a:cs typeface="Museo Sans 700"/>
            </a:endParaRPr>
          </a:p>
        </p:txBody>
      </p:sp>
    </p:spTree>
  </p:cSld>
  <p:clrMapOvr>
    <a:masterClrMapping/>
  </p:clrMapOvr>
  <p:transition>
    <p:cover dir="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grpSp>
        <p:nvGrpSpPr>
          <p:cNvPr id="16" name="object 16"/>
          <p:cNvGrpSpPr/>
          <p:nvPr/>
        </p:nvGrpSpPr>
        <p:grpSpPr>
          <a:xfrm>
            <a:off x="6543675" y="1771650"/>
            <a:ext cx="5800725" cy="5429250"/>
            <a:chOff x="6543675" y="1771650"/>
            <a:chExt cx="5800725" cy="5429250"/>
          </a:xfrm>
        </p:grpSpPr>
        <p:sp>
          <p:nvSpPr>
            <p:cNvPr id="17" name="object 17"/>
            <p:cNvSpPr/>
            <p:nvPr/>
          </p:nvSpPr>
          <p:spPr>
            <a:xfrm>
              <a:off x="6543675" y="1771650"/>
              <a:ext cx="5800725" cy="5429250"/>
            </a:xfrm>
            <a:custGeom>
              <a:avLst/>
              <a:gdLst/>
              <a:ahLst/>
              <a:cxnLst/>
              <a:rect l="l" t="t" r="r" b="b"/>
              <a:pathLst>
                <a:path w="5800725" h="5429250">
                  <a:moveTo>
                    <a:pt x="5800725" y="0"/>
                  </a:moveTo>
                  <a:lnTo>
                    <a:pt x="0" y="0"/>
                  </a:lnTo>
                  <a:lnTo>
                    <a:pt x="0" y="5429250"/>
                  </a:lnTo>
                  <a:lnTo>
                    <a:pt x="5800725" y="5429250"/>
                  </a:lnTo>
                  <a:lnTo>
                    <a:pt x="5800725" y="0"/>
                  </a:lnTo>
                  <a:close/>
                </a:path>
              </a:pathLst>
            </a:custGeom>
            <a:solidFill>
              <a:srgbClr val="F7F7F7"/>
            </a:solidFill>
          </p:spPr>
          <p:txBody>
            <a:bodyPr wrap="square" lIns="0" tIns="0" rIns="0" bIns="0" rtlCol="0"/>
            <a:lstStyle/>
            <a:p>
              <a:endParaRPr/>
            </a:p>
          </p:txBody>
        </p:sp>
        <p:sp>
          <p:nvSpPr>
            <p:cNvPr id="18" name="object 18"/>
            <p:cNvSpPr/>
            <p:nvPr/>
          </p:nvSpPr>
          <p:spPr>
            <a:xfrm>
              <a:off x="6829425" y="2271712"/>
              <a:ext cx="5229225" cy="0"/>
            </a:xfrm>
            <a:custGeom>
              <a:avLst/>
              <a:gdLst/>
              <a:ahLst/>
              <a:cxnLst/>
              <a:rect l="l" t="t" r="r" b="b"/>
              <a:pathLst>
                <a:path w="5229225">
                  <a:moveTo>
                    <a:pt x="0" y="0"/>
                  </a:moveTo>
                  <a:lnTo>
                    <a:pt x="5229225" y="0"/>
                  </a:lnTo>
                </a:path>
              </a:pathLst>
            </a:custGeom>
            <a:ln w="9525">
              <a:solidFill>
                <a:srgbClr val="003973"/>
              </a:solidFill>
            </a:ln>
          </p:spPr>
          <p:txBody>
            <a:bodyPr wrap="square" lIns="0" tIns="0" rIns="0" bIns="0" rtlCol="0"/>
            <a:lstStyle/>
            <a:p>
              <a:endParaRPr/>
            </a:p>
          </p:txBody>
        </p:sp>
      </p:grpSp>
      <p:sp>
        <p:nvSpPr>
          <p:cNvPr id="19" name="object 19"/>
          <p:cNvSpPr txBox="1"/>
          <p:nvPr/>
        </p:nvSpPr>
        <p:spPr>
          <a:xfrm>
            <a:off x="6804025" y="2006600"/>
            <a:ext cx="1682750" cy="197490"/>
          </a:xfrm>
          <a:prstGeom prst="rect">
            <a:avLst/>
          </a:prstGeom>
        </p:spPr>
        <p:txBody>
          <a:bodyPr vert="horz" wrap="square" lIns="0" tIns="12700" rIns="0" bIns="0" rtlCol="0">
            <a:spAutoFit/>
          </a:bodyPr>
          <a:lstStyle/>
          <a:p>
            <a:pPr marL="25400">
              <a:lnSpc>
                <a:spcPct val="100000"/>
              </a:lnSpc>
              <a:spcBef>
                <a:spcPts val="100"/>
              </a:spcBef>
            </a:pPr>
            <a:r>
              <a:rPr sz="1200" b="1" dirty="0">
                <a:solidFill>
                  <a:srgbClr val="003973"/>
                </a:solidFill>
                <a:latin typeface="Museo Sans 700"/>
                <a:cs typeface="Museo Sans 700"/>
              </a:rPr>
              <a:t>202</a:t>
            </a:r>
            <a:r>
              <a:rPr lang="en-US" sz="1200" b="1" dirty="0">
                <a:solidFill>
                  <a:srgbClr val="003973"/>
                </a:solidFill>
                <a:latin typeface="Museo Sans 700"/>
                <a:cs typeface="Museo Sans 700"/>
              </a:rPr>
              <a:t>5 </a:t>
            </a:r>
            <a:r>
              <a:rPr sz="1200" b="1" dirty="0">
                <a:solidFill>
                  <a:srgbClr val="003973"/>
                </a:solidFill>
                <a:latin typeface="Museo Sans 700"/>
                <a:cs typeface="Museo Sans 700"/>
              </a:rPr>
              <a:t>By</a:t>
            </a:r>
            <a:r>
              <a:rPr sz="1200" b="1" spc="-25" dirty="0">
                <a:solidFill>
                  <a:srgbClr val="003973"/>
                </a:solidFill>
                <a:latin typeface="Museo Sans 700"/>
                <a:cs typeface="Museo Sans 700"/>
              </a:rPr>
              <a:t> </a:t>
            </a:r>
            <a:r>
              <a:rPr sz="1200" b="1" dirty="0">
                <a:solidFill>
                  <a:srgbClr val="003973"/>
                </a:solidFill>
                <a:latin typeface="Museo Sans 700"/>
                <a:cs typeface="Museo Sans 700"/>
              </a:rPr>
              <a:t>The</a:t>
            </a:r>
            <a:r>
              <a:rPr sz="1200" b="1" spc="-25" dirty="0">
                <a:solidFill>
                  <a:srgbClr val="003973"/>
                </a:solidFill>
                <a:latin typeface="Museo Sans 700"/>
                <a:cs typeface="Museo Sans 700"/>
              </a:rPr>
              <a:t> </a:t>
            </a:r>
            <a:r>
              <a:rPr sz="1200" b="1" spc="-10" dirty="0">
                <a:solidFill>
                  <a:srgbClr val="003973"/>
                </a:solidFill>
                <a:latin typeface="Museo Sans 700"/>
                <a:cs typeface="Museo Sans 700"/>
              </a:rPr>
              <a:t>Numbers</a:t>
            </a:r>
            <a:r>
              <a:rPr sz="1050" b="1" spc="-15" baseline="31746" dirty="0">
                <a:solidFill>
                  <a:srgbClr val="003973"/>
                </a:solidFill>
                <a:latin typeface="Museo Sans 700"/>
                <a:cs typeface="Museo Sans 700"/>
              </a:rPr>
              <a:t>*</a:t>
            </a:r>
            <a:endParaRPr sz="1050" baseline="31746" dirty="0">
              <a:latin typeface="Museo Sans 700"/>
              <a:cs typeface="Museo Sans 700"/>
            </a:endParaRPr>
          </a:p>
        </p:txBody>
      </p:sp>
      <p:sp>
        <p:nvSpPr>
          <p:cNvPr id="20" name="object 20"/>
          <p:cNvSpPr txBox="1"/>
          <p:nvPr/>
        </p:nvSpPr>
        <p:spPr>
          <a:xfrm>
            <a:off x="6804025" y="2565400"/>
            <a:ext cx="2035175" cy="3795911"/>
          </a:xfrm>
          <a:prstGeom prst="rect">
            <a:avLst/>
          </a:prstGeom>
        </p:spPr>
        <p:txBody>
          <a:bodyPr vert="horz" wrap="square" lIns="0" tIns="12700" rIns="0" bIns="0" rtlCol="0">
            <a:spAutoFit/>
          </a:bodyPr>
          <a:lstStyle/>
          <a:p>
            <a:pPr marL="25400">
              <a:lnSpc>
                <a:spcPts val="850"/>
              </a:lnSpc>
              <a:spcBef>
                <a:spcPts val="100"/>
              </a:spcBef>
            </a:pPr>
            <a:r>
              <a:rPr sz="1000" b="1" dirty="0">
                <a:solidFill>
                  <a:srgbClr val="E57200"/>
                </a:solidFill>
                <a:latin typeface="Museo Sans 700"/>
                <a:cs typeface="Museo Sans 700"/>
              </a:rPr>
              <a:t>Revenue</a:t>
            </a:r>
            <a:r>
              <a:rPr sz="1000" b="1" spc="-10" dirty="0">
                <a:solidFill>
                  <a:srgbClr val="E57200"/>
                </a:solidFill>
                <a:latin typeface="Museo Sans 700"/>
                <a:cs typeface="Museo Sans 700"/>
              </a:rPr>
              <a:t> </a:t>
            </a:r>
            <a:r>
              <a:rPr sz="1000" b="1" dirty="0">
                <a:solidFill>
                  <a:srgbClr val="E57200"/>
                </a:solidFill>
                <a:latin typeface="Museo Sans 700"/>
                <a:cs typeface="Museo Sans 700"/>
              </a:rPr>
              <a:t>(in</a:t>
            </a:r>
            <a:r>
              <a:rPr sz="1000" b="1" spc="-5" dirty="0">
                <a:solidFill>
                  <a:srgbClr val="E57200"/>
                </a:solidFill>
                <a:latin typeface="Museo Sans 700"/>
                <a:cs typeface="Museo Sans 700"/>
              </a:rPr>
              <a:t> </a:t>
            </a:r>
            <a:r>
              <a:rPr sz="1000" b="1" spc="-10" dirty="0">
                <a:solidFill>
                  <a:srgbClr val="E57200"/>
                </a:solidFill>
                <a:latin typeface="Museo Sans 700"/>
                <a:cs typeface="Museo Sans 700"/>
              </a:rPr>
              <a:t>millions)</a:t>
            </a:r>
            <a:endParaRPr sz="1000" dirty="0">
              <a:solidFill>
                <a:srgbClr val="E57200"/>
              </a:solidFill>
              <a:latin typeface="Museo Sans 700"/>
              <a:cs typeface="Museo Sans 700"/>
            </a:endParaRPr>
          </a:p>
          <a:p>
            <a:pPr marL="25400">
              <a:lnSpc>
                <a:spcPts val="6370"/>
              </a:lnSpc>
            </a:pPr>
            <a:r>
              <a:rPr sz="4875" b="0" spc="-82" baseline="28205" dirty="0">
                <a:solidFill>
                  <a:srgbClr val="003973"/>
                </a:solidFill>
                <a:latin typeface="Museo Sans 300"/>
                <a:cs typeface="Museo Sans 300"/>
              </a:rPr>
              <a:t>$</a:t>
            </a:r>
            <a:r>
              <a:rPr sz="5600" b="0" spc="-55" dirty="0">
                <a:solidFill>
                  <a:srgbClr val="003973"/>
                </a:solidFill>
                <a:latin typeface="Museo Sans 100"/>
                <a:cs typeface="Museo Sans 100"/>
              </a:rPr>
              <a:t>5</a:t>
            </a:r>
            <a:r>
              <a:rPr lang="en-US" sz="5600" b="0" spc="-55" dirty="0">
                <a:solidFill>
                  <a:srgbClr val="003973"/>
                </a:solidFill>
                <a:latin typeface="Museo Sans 100"/>
                <a:cs typeface="Museo Sans 100"/>
              </a:rPr>
              <a:t>41</a:t>
            </a:r>
            <a:r>
              <a:rPr sz="5600" b="0" spc="-55" dirty="0">
                <a:solidFill>
                  <a:srgbClr val="003973"/>
                </a:solidFill>
                <a:latin typeface="Museo Sans 100"/>
                <a:cs typeface="Museo Sans 100"/>
              </a:rPr>
              <a:t>M</a:t>
            </a:r>
            <a:endParaRPr sz="5600" dirty="0">
              <a:latin typeface="Museo Sans 100"/>
              <a:cs typeface="Museo Sans 100"/>
            </a:endParaRPr>
          </a:p>
          <a:p>
            <a:pPr marL="25400">
              <a:lnSpc>
                <a:spcPts val="850"/>
              </a:lnSpc>
              <a:spcBef>
                <a:spcPts val="2080"/>
              </a:spcBef>
            </a:pPr>
            <a:r>
              <a:rPr sz="1000" b="1" dirty="0">
                <a:solidFill>
                  <a:srgbClr val="E57200"/>
                </a:solidFill>
                <a:latin typeface="Museo Sans 700"/>
                <a:cs typeface="Museo Sans 700"/>
              </a:rPr>
              <a:t>Adjusted</a:t>
            </a:r>
            <a:r>
              <a:rPr sz="1000" b="1" spc="-10" dirty="0">
                <a:solidFill>
                  <a:srgbClr val="E57200"/>
                </a:solidFill>
                <a:latin typeface="Museo Sans 700"/>
                <a:cs typeface="Museo Sans 700"/>
              </a:rPr>
              <a:t> </a:t>
            </a:r>
            <a:r>
              <a:rPr sz="1000" b="1" spc="-20" dirty="0">
                <a:solidFill>
                  <a:srgbClr val="E57200"/>
                </a:solidFill>
                <a:latin typeface="Museo Sans 700"/>
                <a:cs typeface="Museo Sans 700"/>
              </a:rPr>
              <a:t>EPS</a:t>
            </a:r>
            <a:r>
              <a:rPr sz="825" b="1" spc="-30" baseline="35353" dirty="0">
                <a:solidFill>
                  <a:srgbClr val="E57200"/>
                </a:solidFill>
                <a:latin typeface="Museo Sans 700"/>
                <a:cs typeface="Museo Sans 700"/>
              </a:rPr>
              <a:t>2</a:t>
            </a:r>
            <a:endParaRPr sz="825" baseline="35353" dirty="0">
              <a:solidFill>
                <a:srgbClr val="E57200"/>
              </a:solidFill>
              <a:latin typeface="Museo Sans 700"/>
              <a:cs typeface="Museo Sans 700"/>
            </a:endParaRPr>
          </a:p>
          <a:p>
            <a:pPr marL="25400">
              <a:lnSpc>
                <a:spcPts val="6370"/>
              </a:lnSpc>
            </a:pPr>
            <a:r>
              <a:rPr sz="4875" b="0" spc="-15" baseline="28205" dirty="0">
                <a:solidFill>
                  <a:srgbClr val="003973"/>
                </a:solidFill>
                <a:latin typeface="Museo Sans 300"/>
                <a:cs typeface="Museo Sans 300"/>
              </a:rPr>
              <a:t>$</a:t>
            </a:r>
            <a:r>
              <a:rPr sz="5600" b="0" spc="-10" dirty="0">
                <a:solidFill>
                  <a:srgbClr val="003973"/>
                </a:solidFill>
                <a:latin typeface="Museo Sans 100"/>
                <a:cs typeface="Museo Sans 100"/>
              </a:rPr>
              <a:t>2.</a:t>
            </a:r>
            <a:r>
              <a:rPr lang="en-US" sz="5600" spc="-10" dirty="0">
                <a:solidFill>
                  <a:srgbClr val="003973"/>
                </a:solidFill>
                <a:latin typeface="Museo Sans 100"/>
                <a:cs typeface="Museo Sans 100"/>
              </a:rPr>
              <a:t>23</a:t>
            </a:r>
          </a:p>
          <a:p>
            <a:pPr marL="25400">
              <a:lnSpc>
                <a:spcPts val="6370"/>
              </a:lnSpc>
            </a:pPr>
            <a:r>
              <a:rPr sz="1000" b="1" dirty="0">
                <a:solidFill>
                  <a:srgbClr val="E57200"/>
                </a:solidFill>
                <a:latin typeface="Museo Sans 700"/>
                <a:cs typeface="Museo Sans 700"/>
              </a:rPr>
              <a:t>Adjusted</a:t>
            </a:r>
            <a:r>
              <a:rPr sz="1000" b="1" spc="-10" dirty="0">
                <a:solidFill>
                  <a:srgbClr val="E57200"/>
                </a:solidFill>
                <a:latin typeface="Museo Sans 700"/>
                <a:cs typeface="Museo Sans 700"/>
              </a:rPr>
              <a:t> </a:t>
            </a:r>
            <a:r>
              <a:rPr sz="1000" b="1" dirty="0">
                <a:solidFill>
                  <a:srgbClr val="E57200"/>
                </a:solidFill>
                <a:latin typeface="Museo Sans 700"/>
                <a:cs typeface="Museo Sans 700"/>
              </a:rPr>
              <a:t>EBITDA</a:t>
            </a:r>
            <a:r>
              <a:rPr sz="1000" b="1" spc="-5" dirty="0">
                <a:solidFill>
                  <a:srgbClr val="E57200"/>
                </a:solidFill>
                <a:latin typeface="Museo Sans 700"/>
                <a:cs typeface="Museo Sans 700"/>
              </a:rPr>
              <a:t> </a:t>
            </a:r>
            <a:r>
              <a:rPr sz="1000" b="1" spc="-10" dirty="0">
                <a:solidFill>
                  <a:srgbClr val="E57200"/>
                </a:solidFill>
                <a:latin typeface="Museo Sans 700"/>
                <a:cs typeface="Museo Sans 700"/>
              </a:rPr>
              <a:t>Margin</a:t>
            </a:r>
            <a:endParaRPr sz="1000" dirty="0">
              <a:solidFill>
                <a:srgbClr val="E57200"/>
              </a:solidFill>
              <a:latin typeface="Museo Sans 700"/>
              <a:cs typeface="Museo Sans 700"/>
            </a:endParaRPr>
          </a:p>
          <a:p>
            <a:pPr marL="25400">
              <a:lnSpc>
                <a:spcPts val="6370"/>
              </a:lnSpc>
            </a:pPr>
            <a:r>
              <a:rPr sz="5600" b="0" spc="-10" dirty="0">
                <a:solidFill>
                  <a:srgbClr val="003973"/>
                </a:solidFill>
                <a:latin typeface="Museo Sans 100"/>
                <a:cs typeface="Museo Sans 100"/>
              </a:rPr>
              <a:t>22.</a:t>
            </a:r>
            <a:r>
              <a:rPr lang="en-US" sz="5600" b="0" spc="-10" dirty="0">
                <a:solidFill>
                  <a:srgbClr val="003973"/>
                </a:solidFill>
                <a:latin typeface="Museo Sans 100"/>
                <a:cs typeface="Museo Sans 100"/>
              </a:rPr>
              <a:t>8</a:t>
            </a:r>
            <a:r>
              <a:rPr sz="5600" b="0" spc="-10" dirty="0">
                <a:solidFill>
                  <a:srgbClr val="003973"/>
                </a:solidFill>
                <a:latin typeface="Museo Sans 100"/>
                <a:cs typeface="Museo Sans 100"/>
              </a:rPr>
              <a:t>%</a:t>
            </a:r>
            <a:endParaRPr sz="5600" dirty="0">
              <a:latin typeface="Museo Sans 100"/>
              <a:cs typeface="Museo Sans 100"/>
            </a:endParaRPr>
          </a:p>
        </p:txBody>
      </p:sp>
      <p:sp>
        <p:nvSpPr>
          <p:cNvPr id="21" name="object 21"/>
          <p:cNvSpPr txBox="1"/>
          <p:nvPr/>
        </p:nvSpPr>
        <p:spPr>
          <a:xfrm>
            <a:off x="9586912" y="2565703"/>
            <a:ext cx="1266825" cy="166712"/>
          </a:xfrm>
          <a:prstGeom prst="rect">
            <a:avLst/>
          </a:prstGeom>
        </p:spPr>
        <p:txBody>
          <a:bodyPr vert="horz" wrap="square" lIns="0" tIns="12700" rIns="0" bIns="0" rtlCol="0">
            <a:spAutoFit/>
          </a:bodyPr>
          <a:lstStyle/>
          <a:p>
            <a:pPr>
              <a:lnSpc>
                <a:spcPct val="100000"/>
              </a:lnSpc>
              <a:spcBef>
                <a:spcPts val="100"/>
              </a:spcBef>
            </a:pPr>
            <a:r>
              <a:rPr sz="1000" b="1" dirty="0">
                <a:solidFill>
                  <a:srgbClr val="E57200"/>
                </a:solidFill>
                <a:latin typeface="Museo Sans 700"/>
                <a:cs typeface="Museo Sans 700"/>
              </a:rPr>
              <a:t>Number</a:t>
            </a:r>
            <a:r>
              <a:rPr sz="1000" b="1" spc="-5" dirty="0">
                <a:solidFill>
                  <a:srgbClr val="E57200"/>
                </a:solidFill>
                <a:latin typeface="Museo Sans 700"/>
                <a:cs typeface="Museo Sans 700"/>
              </a:rPr>
              <a:t> </a:t>
            </a:r>
            <a:r>
              <a:rPr sz="1000" b="1" dirty="0">
                <a:solidFill>
                  <a:srgbClr val="E57200"/>
                </a:solidFill>
                <a:latin typeface="Museo Sans 700"/>
                <a:cs typeface="Museo Sans 700"/>
              </a:rPr>
              <a:t>of</a:t>
            </a:r>
            <a:r>
              <a:rPr sz="1000" b="1" spc="-5" dirty="0">
                <a:solidFill>
                  <a:srgbClr val="E57200"/>
                </a:solidFill>
                <a:latin typeface="Museo Sans 700"/>
                <a:cs typeface="Museo Sans 700"/>
              </a:rPr>
              <a:t> </a:t>
            </a:r>
            <a:r>
              <a:rPr sz="1000" b="1" spc="-10" dirty="0">
                <a:solidFill>
                  <a:srgbClr val="E57200"/>
                </a:solidFill>
                <a:latin typeface="Museo Sans 700"/>
                <a:cs typeface="Museo Sans 700"/>
              </a:rPr>
              <a:t>Locations</a:t>
            </a:r>
            <a:endParaRPr sz="1000" dirty="0">
              <a:solidFill>
                <a:srgbClr val="E57200"/>
              </a:solidFill>
              <a:latin typeface="Museo Sans 700"/>
              <a:cs typeface="Museo Sans 700"/>
            </a:endParaRPr>
          </a:p>
        </p:txBody>
      </p:sp>
      <p:sp>
        <p:nvSpPr>
          <p:cNvPr id="22" name="object 22"/>
          <p:cNvSpPr txBox="1"/>
          <p:nvPr/>
        </p:nvSpPr>
        <p:spPr>
          <a:xfrm>
            <a:off x="9586912" y="2629203"/>
            <a:ext cx="1892300" cy="3787027"/>
          </a:xfrm>
          <a:prstGeom prst="rect">
            <a:avLst/>
          </a:prstGeom>
        </p:spPr>
        <p:txBody>
          <a:bodyPr vert="horz" wrap="square" lIns="0" tIns="12700" rIns="0" bIns="0" rtlCol="0">
            <a:normAutofit/>
          </a:bodyPr>
          <a:lstStyle/>
          <a:p>
            <a:pPr>
              <a:lnSpc>
                <a:spcPct val="100000"/>
              </a:lnSpc>
              <a:spcBef>
                <a:spcPts val="100"/>
              </a:spcBef>
            </a:pPr>
            <a:r>
              <a:rPr sz="5600" b="0" spc="-25" dirty="0">
                <a:solidFill>
                  <a:srgbClr val="003973"/>
                </a:solidFill>
                <a:latin typeface="Museo Sans 100"/>
                <a:cs typeface="Museo Sans 100"/>
              </a:rPr>
              <a:t>20</a:t>
            </a:r>
            <a:r>
              <a:rPr sz="8400" b="0" spc="-37" baseline="4464" dirty="0">
                <a:solidFill>
                  <a:srgbClr val="003973"/>
                </a:solidFill>
                <a:latin typeface="Museo Sans 100"/>
                <a:cs typeface="Museo Sans 100"/>
              </a:rPr>
              <a:t>+</a:t>
            </a:r>
            <a:endParaRPr sz="8400" baseline="4464" dirty="0">
              <a:latin typeface="Museo Sans 100"/>
              <a:cs typeface="Museo Sans 100"/>
            </a:endParaRPr>
          </a:p>
          <a:p>
            <a:pPr>
              <a:lnSpc>
                <a:spcPts val="850"/>
              </a:lnSpc>
              <a:spcBef>
                <a:spcPts val="2080"/>
              </a:spcBef>
            </a:pPr>
            <a:r>
              <a:rPr sz="1000" b="1" dirty="0">
                <a:solidFill>
                  <a:srgbClr val="E57200"/>
                </a:solidFill>
                <a:latin typeface="Museo Sans 700"/>
                <a:cs typeface="Museo Sans 700"/>
              </a:rPr>
              <a:t>Number</a:t>
            </a:r>
            <a:r>
              <a:rPr sz="1000" b="1" spc="-5" dirty="0">
                <a:solidFill>
                  <a:srgbClr val="E57200"/>
                </a:solidFill>
                <a:latin typeface="Museo Sans 700"/>
                <a:cs typeface="Museo Sans 700"/>
              </a:rPr>
              <a:t> </a:t>
            </a:r>
            <a:r>
              <a:rPr sz="1000" b="1" dirty="0">
                <a:solidFill>
                  <a:srgbClr val="E57200"/>
                </a:solidFill>
                <a:latin typeface="Museo Sans 700"/>
                <a:cs typeface="Museo Sans 700"/>
              </a:rPr>
              <a:t>of</a:t>
            </a:r>
            <a:r>
              <a:rPr sz="1000" b="1" spc="-5" dirty="0">
                <a:solidFill>
                  <a:srgbClr val="E57200"/>
                </a:solidFill>
                <a:latin typeface="Museo Sans 700"/>
                <a:cs typeface="Museo Sans 700"/>
              </a:rPr>
              <a:t> </a:t>
            </a:r>
            <a:r>
              <a:rPr sz="1000" b="1" spc="-10" dirty="0">
                <a:solidFill>
                  <a:srgbClr val="E57200"/>
                </a:solidFill>
                <a:latin typeface="Museo Sans 700"/>
                <a:cs typeface="Museo Sans 700"/>
              </a:rPr>
              <a:t>Countries</a:t>
            </a:r>
            <a:endParaRPr sz="1000" dirty="0">
              <a:solidFill>
                <a:srgbClr val="E57200"/>
              </a:solidFill>
              <a:latin typeface="Museo Sans 700"/>
              <a:cs typeface="Museo Sans 700"/>
            </a:endParaRPr>
          </a:p>
          <a:p>
            <a:pPr>
              <a:lnSpc>
                <a:spcPts val="6370"/>
              </a:lnSpc>
            </a:pPr>
            <a:r>
              <a:rPr sz="5600" b="0" spc="-25" dirty="0">
                <a:solidFill>
                  <a:srgbClr val="003973"/>
                </a:solidFill>
                <a:latin typeface="Museo Sans 100"/>
                <a:cs typeface="Museo Sans 100"/>
              </a:rPr>
              <a:t>12</a:t>
            </a:r>
            <a:endParaRPr sz="5600" dirty="0">
              <a:latin typeface="Museo Sans 100"/>
              <a:cs typeface="Museo Sans 100"/>
            </a:endParaRPr>
          </a:p>
          <a:p>
            <a:pPr>
              <a:lnSpc>
                <a:spcPts val="850"/>
              </a:lnSpc>
              <a:spcBef>
                <a:spcPts val="2080"/>
              </a:spcBef>
            </a:pPr>
            <a:r>
              <a:rPr sz="1000" b="1" dirty="0">
                <a:solidFill>
                  <a:srgbClr val="E57200"/>
                </a:solidFill>
                <a:latin typeface="Museo Sans 700"/>
                <a:cs typeface="Museo Sans 700"/>
              </a:rPr>
              <a:t>Number</a:t>
            </a:r>
            <a:r>
              <a:rPr sz="1000" b="1" spc="-5" dirty="0">
                <a:solidFill>
                  <a:srgbClr val="E57200"/>
                </a:solidFill>
                <a:latin typeface="Museo Sans 700"/>
                <a:cs typeface="Museo Sans 700"/>
              </a:rPr>
              <a:t> </a:t>
            </a:r>
            <a:r>
              <a:rPr sz="1000" b="1" dirty="0">
                <a:solidFill>
                  <a:srgbClr val="E57200"/>
                </a:solidFill>
                <a:latin typeface="Museo Sans 700"/>
                <a:cs typeface="Museo Sans 700"/>
              </a:rPr>
              <a:t>of</a:t>
            </a:r>
            <a:r>
              <a:rPr sz="1000" b="1" spc="-5" dirty="0">
                <a:solidFill>
                  <a:srgbClr val="E57200"/>
                </a:solidFill>
                <a:latin typeface="Museo Sans 700"/>
                <a:cs typeface="Museo Sans 700"/>
              </a:rPr>
              <a:t> </a:t>
            </a:r>
            <a:r>
              <a:rPr sz="1000" b="1" dirty="0">
                <a:solidFill>
                  <a:srgbClr val="E57200"/>
                </a:solidFill>
                <a:latin typeface="Museo Sans 700"/>
                <a:cs typeface="Museo Sans 700"/>
              </a:rPr>
              <a:t>Employees </a:t>
            </a:r>
            <a:r>
              <a:rPr sz="1000" b="1" spc="-10" dirty="0">
                <a:solidFill>
                  <a:srgbClr val="E57200"/>
                </a:solidFill>
                <a:latin typeface="Museo Sans 700"/>
                <a:cs typeface="Museo Sans 700"/>
              </a:rPr>
              <a:t>(approx.)</a:t>
            </a:r>
            <a:endParaRPr sz="1000" dirty="0">
              <a:solidFill>
                <a:srgbClr val="E57200"/>
              </a:solidFill>
              <a:latin typeface="Museo Sans 700"/>
              <a:cs typeface="Museo Sans 700"/>
            </a:endParaRPr>
          </a:p>
          <a:p>
            <a:pPr>
              <a:lnSpc>
                <a:spcPts val="6370"/>
              </a:lnSpc>
            </a:pPr>
            <a:r>
              <a:rPr sz="5600" b="0" spc="-10" dirty="0">
                <a:solidFill>
                  <a:srgbClr val="003973"/>
                </a:solidFill>
                <a:latin typeface="Museo Sans 100"/>
                <a:cs typeface="Museo Sans 100"/>
              </a:rPr>
              <a:t>3,500</a:t>
            </a:r>
            <a:endParaRPr sz="5600" dirty="0">
              <a:latin typeface="Museo Sans 100"/>
              <a:cs typeface="Museo Sans 100"/>
            </a:endParaRPr>
          </a:p>
        </p:txBody>
      </p:sp>
      <p:sp>
        <p:nvSpPr>
          <p:cNvPr id="23" name="object 23"/>
          <p:cNvSpPr txBox="1"/>
          <p:nvPr/>
        </p:nvSpPr>
        <p:spPr>
          <a:xfrm>
            <a:off x="444500" y="920750"/>
            <a:ext cx="5529580" cy="717499"/>
          </a:xfrm>
          <a:prstGeom prst="rect">
            <a:avLst/>
          </a:prstGeom>
        </p:spPr>
        <p:txBody>
          <a:bodyPr vert="horz" wrap="square" lIns="0" tIns="12700" rIns="0" bIns="0" rtlCol="0">
            <a:normAutofit/>
          </a:bodyPr>
          <a:lstStyle/>
          <a:p>
            <a:pPr marL="12700">
              <a:lnSpc>
                <a:spcPct val="100000"/>
              </a:lnSpc>
              <a:spcBef>
                <a:spcPts val="100"/>
              </a:spcBef>
            </a:pPr>
            <a:r>
              <a:rPr sz="3000" spc="-10" dirty="0">
                <a:solidFill>
                  <a:srgbClr val="003973"/>
                </a:solidFill>
                <a:latin typeface="Museo Sans 500"/>
                <a:cs typeface="Museo Sans 500"/>
              </a:rPr>
              <a:t>Your</a:t>
            </a:r>
            <a:r>
              <a:rPr sz="3000" spc="-80" dirty="0">
                <a:solidFill>
                  <a:srgbClr val="003973"/>
                </a:solidFill>
                <a:latin typeface="Museo Sans 500"/>
                <a:cs typeface="Museo Sans 500"/>
              </a:rPr>
              <a:t> </a:t>
            </a:r>
            <a:r>
              <a:rPr sz="3000" dirty="0">
                <a:solidFill>
                  <a:srgbClr val="003973"/>
                </a:solidFill>
                <a:latin typeface="Museo Sans 500"/>
                <a:cs typeface="Museo Sans 500"/>
              </a:rPr>
              <a:t>Partner</a:t>
            </a:r>
            <a:r>
              <a:rPr sz="3000" spc="-75" dirty="0">
                <a:solidFill>
                  <a:srgbClr val="003973"/>
                </a:solidFill>
                <a:latin typeface="Museo Sans 500"/>
                <a:cs typeface="Museo Sans 500"/>
              </a:rPr>
              <a:t> </a:t>
            </a:r>
            <a:r>
              <a:rPr sz="3000" dirty="0">
                <a:solidFill>
                  <a:srgbClr val="003973"/>
                </a:solidFill>
                <a:latin typeface="Museo Sans 500"/>
                <a:cs typeface="Museo Sans 500"/>
              </a:rPr>
              <a:t>in</a:t>
            </a:r>
            <a:r>
              <a:rPr sz="3000" spc="-75" dirty="0">
                <a:solidFill>
                  <a:srgbClr val="003973"/>
                </a:solidFill>
                <a:latin typeface="Museo Sans 500"/>
                <a:cs typeface="Museo Sans 500"/>
              </a:rPr>
              <a:t> </a:t>
            </a:r>
            <a:r>
              <a:rPr sz="3000" dirty="0">
                <a:solidFill>
                  <a:srgbClr val="003973"/>
                </a:solidFill>
                <a:latin typeface="Museo Sans 500"/>
                <a:cs typeface="Museo Sans 500"/>
              </a:rPr>
              <a:t>Smart</a:t>
            </a:r>
            <a:r>
              <a:rPr sz="3000" spc="-80" dirty="0">
                <a:solidFill>
                  <a:srgbClr val="003973"/>
                </a:solidFill>
                <a:latin typeface="Museo Sans 500"/>
                <a:cs typeface="Museo Sans 500"/>
              </a:rPr>
              <a:t> </a:t>
            </a:r>
            <a:r>
              <a:rPr sz="3000" spc="-10" dirty="0">
                <a:solidFill>
                  <a:srgbClr val="003973"/>
                </a:solidFill>
                <a:latin typeface="Museo Sans 500"/>
                <a:cs typeface="Museo Sans 500"/>
              </a:rPr>
              <a:t>Solutions</a:t>
            </a:r>
            <a:endParaRPr sz="3000" dirty="0">
              <a:latin typeface="Museo Sans 500"/>
              <a:cs typeface="Museo Sans 500"/>
            </a:endParaRPr>
          </a:p>
        </p:txBody>
      </p:sp>
      <p:sp>
        <p:nvSpPr>
          <p:cNvPr id="24" name="object 24"/>
          <p:cNvSpPr txBox="1"/>
          <p:nvPr/>
        </p:nvSpPr>
        <p:spPr>
          <a:xfrm>
            <a:off x="3487737" y="3191002"/>
            <a:ext cx="2739390" cy="1166986"/>
          </a:xfrm>
          <a:prstGeom prst="rect">
            <a:avLst/>
          </a:prstGeom>
        </p:spPr>
        <p:txBody>
          <a:bodyPr vert="horz" wrap="square" lIns="0" tIns="12700" rIns="0" bIns="0" rtlCol="0">
            <a:spAutoFit/>
          </a:bodyPr>
          <a:lstStyle/>
          <a:p>
            <a:pPr marL="12700" marR="53340">
              <a:lnSpc>
                <a:spcPct val="125000"/>
              </a:lnSpc>
              <a:spcBef>
                <a:spcPts val="100"/>
              </a:spcBef>
            </a:pPr>
            <a:r>
              <a:rPr sz="1000" b="0" dirty="0">
                <a:solidFill>
                  <a:srgbClr val="51555A"/>
                </a:solidFill>
                <a:latin typeface="Museo Sans 300"/>
                <a:cs typeface="Museo Sans 300"/>
              </a:rPr>
              <a:t>We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also</a:t>
            </a:r>
            <a:r>
              <a:rPr sz="1000" b="0" spc="-10" dirty="0">
                <a:solidFill>
                  <a:srgbClr val="51555A"/>
                </a:solidFill>
                <a:latin typeface="Museo Sans 300"/>
                <a:cs typeface="Museo Sans 300"/>
              </a:rPr>
              <a:t> </a:t>
            </a:r>
            <a:r>
              <a:rPr sz="1000" b="0" dirty="0">
                <a:solidFill>
                  <a:srgbClr val="51555A"/>
                </a:solidFill>
                <a:latin typeface="Museo Sans 300"/>
                <a:cs typeface="Museo Sans 300"/>
              </a:rPr>
              <a:t>understand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that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we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have</a:t>
            </a:r>
            <a:r>
              <a:rPr sz="1000" b="0" spc="-10" dirty="0">
                <a:solidFill>
                  <a:srgbClr val="51555A"/>
                </a:solidFill>
                <a:latin typeface="Museo Sans 300"/>
                <a:cs typeface="Museo Sans 300"/>
              </a:rPr>
              <a:t> </a:t>
            </a:r>
            <a:r>
              <a:rPr sz="1000" b="0" spc="-50" dirty="0">
                <a:solidFill>
                  <a:srgbClr val="51555A"/>
                </a:solidFill>
                <a:latin typeface="Museo Sans 300"/>
                <a:cs typeface="Museo Sans 300"/>
              </a:rPr>
              <a:t>a </a:t>
            </a:r>
            <a:r>
              <a:rPr sz="1000" b="0" dirty="0">
                <a:solidFill>
                  <a:srgbClr val="51555A"/>
                </a:solidFill>
                <a:latin typeface="Museo Sans 300"/>
                <a:cs typeface="Museo Sans 300"/>
              </a:rPr>
              <a:t>responsibility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5" dirty="0">
                <a:solidFill>
                  <a:srgbClr val="51555A"/>
                </a:solidFill>
                <a:latin typeface="Museo Sans 300"/>
                <a:cs typeface="Museo Sans 300"/>
              </a:rPr>
              <a:t> </a:t>
            </a:r>
            <a:r>
              <a:rPr sz="1000" b="0" dirty="0">
                <a:solidFill>
                  <a:srgbClr val="51555A"/>
                </a:solidFill>
                <a:latin typeface="Museo Sans 300"/>
                <a:cs typeface="Museo Sans 300"/>
              </a:rPr>
              <a:t>help</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shape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not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only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smarter </a:t>
            </a:r>
            <a:r>
              <a:rPr sz="1000" b="0" dirty="0">
                <a:solidFill>
                  <a:srgbClr val="51555A"/>
                </a:solidFill>
                <a:latin typeface="Museo Sans 300"/>
                <a:cs typeface="Museo Sans 300"/>
              </a:rPr>
              <a:t>future,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but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one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that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is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mindful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needs</a:t>
            </a:r>
            <a:r>
              <a:rPr lang="en-US"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30" dirty="0">
                <a:solidFill>
                  <a:srgbClr val="51555A"/>
                </a:solidFill>
                <a:latin typeface="Museo Sans 300"/>
                <a:cs typeface="Museo Sans 300"/>
              </a:rPr>
              <a:t> </a:t>
            </a:r>
            <a:r>
              <a:rPr sz="1000" b="0" dirty="0">
                <a:solidFill>
                  <a:srgbClr val="51555A"/>
                </a:solidFill>
                <a:latin typeface="Museo Sans 300"/>
                <a:cs typeface="Museo Sans 300"/>
              </a:rPr>
              <a:t>future</a:t>
            </a:r>
            <a:r>
              <a:rPr sz="1000" b="0" spc="-30" dirty="0">
                <a:solidFill>
                  <a:srgbClr val="51555A"/>
                </a:solidFill>
                <a:latin typeface="Museo Sans 300"/>
                <a:cs typeface="Museo Sans 300"/>
              </a:rPr>
              <a:t> </a:t>
            </a:r>
            <a:r>
              <a:rPr sz="1000" b="0" dirty="0">
                <a:solidFill>
                  <a:srgbClr val="51555A"/>
                </a:solidFill>
                <a:latin typeface="Museo Sans 300"/>
                <a:cs typeface="Museo Sans 300"/>
              </a:rPr>
              <a:t>generations.</a:t>
            </a:r>
            <a:r>
              <a:rPr sz="1000" b="0" spc="-25" dirty="0">
                <a:solidFill>
                  <a:srgbClr val="51555A"/>
                </a:solidFill>
                <a:latin typeface="Museo Sans 300"/>
                <a:cs typeface="Museo Sans 300"/>
              </a:rPr>
              <a:t> </a:t>
            </a:r>
            <a:r>
              <a:rPr sz="1000" b="0" dirty="0">
                <a:solidFill>
                  <a:srgbClr val="51555A"/>
                </a:solidFill>
                <a:latin typeface="Museo Sans 300"/>
                <a:cs typeface="Museo Sans 300"/>
              </a:rPr>
              <a:t>Making</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responsible </a:t>
            </a:r>
            <a:r>
              <a:rPr sz="1000" b="0" dirty="0">
                <a:solidFill>
                  <a:srgbClr val="51555A"/>
                </a:solidFill>
                <a:latin typeface="Museo Sans 300"/>
                <a:cs typeface="Museo Sans 300"/>
              </a:rPr>
              <a:t>business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choices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creates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long-term</a:t>
            </a:r>
            <a:r>
              <a:rPr sz="1000" b="0" spc="-10" dirty="0">
                <a:solidFill>
                  <a:srgbClr val="51555A"/>
                </a:solidFill>
                <a:latin typeface="Museo Sans 300"/>
                <a:cs typeface="Museo Sans 300"/>
              </a:rPr>
              <a:t> value </a:t>
            </a:r>
            <a:r>
              <a:rPr sz="1000" b="0" dirty="0">
                <a:solidFill>
                  <a:srgbClr val="51555A"/>
                </a:solidFill>
                <a:latin typeface="Museo Sans 300"/>
                <a:cs typeface="Museo Sans 300"/>
              </a:rPr>
              <a:t>for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company,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our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stakeholders,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spc="-25" dirty="0">
                <a:solidFill>
                  <a:srgbClr val="51555A"/>
                </a:solidFill>
                <a:latin typeface="Museo Sans 300"/>
                <a:cs typeface="Museo Sans 300"/>
              </a:rPr>
              <a:t>the</a:t>
            </a:r>
            <a:endParaRPr sz="1000" dirty="0">
              <a:latin typeface="Museo Sans 300"/>
              <a:cs typeface="Museo Sans 300"/>
            </a:endParaRPr>
          </a:p>
          <a:p>
            <a:pPr marL="12700">
              <a:lnSpc>
                <a:spcPct val="100000"/>
              </a:lnSpc>
              <a:spcBef>
                <a:spcPts val="300"/>
              </a:spcBef>
            </a:pPr>
            <a:r>
              <a:rPr sz="1000" b="0" dirty="0">
                <a:solidFill>
                  <a:srgbClr val="51555A"/>
                </a:solidFill>
                <a:latin typeface="Museo Sans 300"/>
                <a:cs typeface="Museo Sans 300"/>
              </a:rPr>
              <a:t>communities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a:t>
            </a:r>
            <a:r>
              <a:rPr sz="1000" b="0" spc="-5" dirty="0">
                <a:solidFill>
                  <a:srgbClr val="51555A"/>
                </a:solidFill>
                <a:latin typeface="Museo Sans 300"/>
                <a:cs typeface="Museo Sans 300"/>
              </a:rPr>
              <a:t> </a:t>
            </a:r>
            <a:r>
              <a:rPr sz="1000" b="0" dirty="0">
                <a:solidFill>
                  <a:srgbClr val="51555A"/>
                </a:solidFill>
                <a:latin typeface="Museo Sans 300"/>
                <a:cs typeface="Museo Sans 300"/>
              </a:rPr>
              <a:t>which</a:t>
            </a:r>
            <a:r>
              <a:rPr sz="1000" b="0" spc="-5" dirty="0">
                <a:solidFill>
                  <a:srgbClr val="51555A"/>
                </a:solidFill>
                <a:latin typeface="Museo Sans 300"/>
                <a:cs typeface="Museo Sans 300"/>
              </a:rPr>
              <a:t> </a:t>
            </a:r>
            <a:r>
              <a:rPr sz="1000" b="0" dirty="0">
                <a:solidFill>
                  <a:srgbClr val="51555A"/>
                </a:solidFill>
                <a:latin typeface="Museo Sans 300"/>
                <a:cs typeface="Museo Sans 300"/>
              </a:rPr>
              <a:t>we</a:t>
            </a:r>
            <a:r>
              <a:rPr sz="1000" b="0" spc="-5" dirty="0">
                <a:solidFill>
                  <a:srgbClr val="51555A"/>
                </a:solidFill>
                <a:latin typeface="Museo Sans 300"/>
                <a:cs typeface="Museo Sans 300"/>
              </a:rPr>
              <a:t> </a:t>
            </a:r>
            <a:r>
              <a:rPr sz="1000" b="0" dirty="0">
                <a:solidFill>
                  <a:srgbClr val="51555A"/>
                </a:solidFill>
                <a:latin typeface="Museo Sans 300"/>
                <a:cs typeface="Museo Sans 300"/>
              </a:rPr>
              <a:t>live and</a:t>
            </a:r>
            <a:r>
              <a:rPr sz="1000" b="0" spc="-5" dirty="0">
                <a:solidFill>
                  <a:srgbClr val="51555A"/>
                </a:solidFill>
                <a:latin typeface="Museo Sans 300"/>
                <a:cs typeface="Museo Sans 300"/>
              </a:rPr>
              <a:t> </a:t>
            </a:r>
            <a:r>
              <a:rPr sz="1000" b="0" dirty="0">
                <a:solidFill>
                  <a:srgbClr val="51555A"/>
                </a:solidFill>
                <a:latin typeface="Museo Sans 300"/>
                <a:cs typeface="Museo Sans 300"/>
              </a:rPr>
              <a:t>do</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business.</a:t>
            </a:r>
            <a:endParaRPr sz="1000" dirty="0">
              <a:latin typeface="Museo Sans 300"/>
              <a:cs typeface="Museo Sans 300"/>
            </a:endParaRPr>
          </a:p>
        </p:txBody>
      </p:sp>
      <p:sp>
        <p:nvSpPr>
          <p:cNvPr id="25" name="object 25"/>
          <p:cNvSpPr txBox="1"/>
          <p:nvPr/>
        </p:nvSpPr>
        <p:spPr>
          <a:xfrm>
            <a:off x="3487737" y="4619752"/>
            <a:ext cx="2710815" cy="1345112"/>
          </a:xfrm>
          <a:prstGeom prst="rect">
            <a:avLst/>
          </a:prstGeom>
        </p:spPr>
        <p:txBody>
          <a:bodyPr vert="horz" wrap="square" lIns="0" tIns="12700" rIns="0" bIns="0" rtlCol="0">
            <a:spAutoFit/>
          </a:bodyPr>
          <a:lstStyle/>
          <a:p>
            <a:pPr marL="12700" marR="5080">
              <a:lnSpc>
                <a:spcPct val="125000"/>
              </a:lnSpc>
              <a:spcBef>
                <a:spcPts val="100"/>
              </a:spcBef>
            </a:pPr>
            <a:r>
              <a:rPr sz="1000" b="0" dirty="0">
                <a:solidFill>
                  <a:srgbClr val="51555A"/>
                </a:solidFill>
                <a:latin typeface="Museo Sans 300"/>
                <a:cs typeface="Museo Sans 300"/>
              </a:rPr>
              <a:t>The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goal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our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202</a:t>
            </a:r>
            <a:r>
              <a:rPr lang="en-US" sz="1000" b="0" dirty="0">
                <a:solidFill>
                  <a:srgbClr val="51555A"/>
                </a:solidFill>
                <a:latin typeface="Museo Sans 300"/>
                <a:cs typeface="Museo Sans 300"/>
              </a:rPr>
              <a:t>5</a:t>
            </a:r>
            <a:r>
              <a:rPr sz="1000" b="0" spc="-15" dirty="0">
                <a:solidFill>
                  <a:srgbClr val="51555A"/>
                </a:solidFill>
                <a:latin typeface="Museo Sans 300"/>
                <a:cs typeface="Museo Sans 300"/>
              </a:rPr>
              <a:t> </a:t>
            </a:r>
            <a:r>
              <a:rPr lang="en-US" sz="1000" b="0" spc="-15" dirty="0">
                <a:solidFill>
                  <a:srgbClr val="51555A"/>
                </a:solidFill>
                <a:latin typeface="Museo Sans 300"/>
                <a:cs typeface="Museo Sans 300"/>
              </a:rPr>
              <a:t>condensed </a:t>
            </a:r>
            <a:r>
              <a:rPr sz="1000" b="0" dirty="0">
                <a:solidFill>
                  <a:srgbClr val="51555A"/>
                </a:solidFill>
                <a:latin typeface="Museo Sans 300"/>
                <a:cs typeface="Museo Sans 300"/>
              </a:rPr>
              <a:t>report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5" dirty="0">
                <a:solidFill>
                  <a:srgbClr val="51555A"/>
                </a:solidFill>
                <a:latin typeface="Museo Sans 300"/>
                <a:cs typeface="Museo Sans 300"/>
              </a:rPr>
              <a:t> </a:t>
            </a:r>
            <a:r>
              <a:rPr sz="1000" b="0" dirty="0">
                <a:solidFill>
                  <a:srgbClr val="51555A"/>
                </a:solidFill>
                <a:latin typeface="Museo Sans 300"/>
                <a:cs typeface="Museo Sans 300"/>
              </a:rPr>
              <a:t>provide</a:t>
            </a:r>
            <a:r>
              <a:rPr sz="1000" b="0" spc="-10" dirty="0">
                <a:solidFill>
                  <a:srgbClr val="51555A"/>
                </a:solidFill>
                <a:latin typeface="Museo Sans 300"/>
                <a:cs typeface="Museo Sans 300"/>
              </a:rPr>
              <a:t> </a:t>
            </a:r>
            <a:r>
              <a:rPr sz="1000" b="0" spc="-25" dirty="0">
                <a:solidFill>
                  <a:srgbClr val="51555A"/>
                </a:solidFill>
                <a:latin typeface="Museo Sans 300"/>
                <a:cs typeface="Museo Sans 300"/>
              </a:rPr>
              <a:t>our </a:t>
            </a:r>
            <a:r>
              <a:rPr sz="1000" b="0" dirty="0">
                <a:solidFill>
                  <a:srgbClr val="51555A"/>
                </a:solidFill>
                <a:latin typeface="Museo Sans 300"/>
                <a:cs typeface="Museo Sans 300"/>
              </a:rPr>
              <a:t>stakeholders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15" dirty="0">
                <a:solidFill>
                  <a:srgbClr val="51555A"/>
                </a:solidFill>
                <a:latin typeface="Museo Sans 300"/>
                <a:cs typeface="Museo Sans 300"/>
              </a:rPr>
              <a:t> </a:t>
            </a:r>
            <a:r>
              <a:rPr lang="en-US" sz="1000" b="0" dirty="0">
                <a:solidFill>
                  <a:srgbClr val="51555A"/>
                </a:solidFill>
                <a:latin typeface="Museo Sans 300"/>
                <a:cs typeface="Museo Sans 300"/>
              </a:rPr>
              <a:t>more timely and relevant sustainability performance data.  This report is designed to be used in conjunction with our full 2024 Sustainability Report to get a complete picture of the types of initiatives underway at CTS to further our sustainability objectives.</a:t>
            </a:r>
            <a:endParaRPr sz="1000" dirty="0">
              <a:latin typeface="Museo Sans 300"/>
              <a:cs typeface="Museo Sans 300"/>
            </a:endParaRPr>
          </a:p>
        </p:txBody>
      </p:sp>
      <p:pic>
        <p:nvPicPr>
          <p:cNvPr id="26" name="object 26"/>
          <p:cNvPicPr/>
          <p:nvPr/>
        </p:nvPicPr>
        <p:blipFill>
          <a:blip r:embed="rId2" cstate="print"/>
          <a:stretch>
            <a:fillRect/>
          </a:stretch>
        </p:blipFill>
        <p:spPr>
          <a:xfrm>
            <a:off x="457200" y="3273552"/>
            <a:ext cx="2757487" cy="3927348"/>
          </a:xfrm>
          <a:prstGeom prst="rect">
            <a:avLst/>
          </a:prstGeom>
        </p:spPr>
      </p:pic>
      <p:sp>
        <p:nvSpPr>
          <p:cNvPr id="27" name="object 27"/>
          <p:cNvSpPr txBox="1"/>
          <p:nvPr/>
        </p:nvSpPr>
        <p:spPr>
          <a:xfrm>
            <a:off x="444500" y="1665681"/>
            <a:ext cx="5673090" cy="1216025"/>
          </a:xfrm>
          <a:prstGeom prst="rect">
            <a:avLst/>
          </a:prstGeom>
        </p:spPr>
        <p:txBody>
          <a:bodyPr vert="horz" wrap="square" lIns="0" tIns="12700" rIns="0" bIns="0" rtlCol="0">
            <a:spAutoFit/>
          </a:bodyPr>
          <a:lstStyle/>
          <a:p>
            <a:pPr marL="12700" marR="113664">
              <a:lnSpc>
                <a:spcPct val="130200"/>
              </a:lnSpc>
              <a:spcBef>
                <a:spcPts val="100"/>
              </a:spcBef>
            </a:pPr>
            <a:r>
              <a:rPr sz="1200" b="1" dirty="0">
                <a:solidFill>
                  <a:srgbClr val="003973"/>
                </a:solidFill>
                <a:latin typeface="Museo Sans 700"/>
                <a:cs typeface="Museo Sans 700"/>
              </a:rPr>
              <a:t>At</a:t>
            </a:r>
            <a:r>
              <a:rPr sz="1200" b="1" spc="-15" dirty="0">
                <a:solidFill>
                  <a:srgbClr val="003973"/>
                </a:solidFill>
                <a:latin typeface="Museo Sans 700"/>
                <a:cs typeface="Museo Sans 700"/>
              </a:rPr>
              <a:t> </a:t>
            </a:r>
            <a:r>
              <a:rPr sz="1200" b="1" dirty="0">
                <a:solidFill>
                  <a:srgbClr val="003973"/>
                </a:solidFill>
                <a:latin typeface="Museo Sans 700"/>
                <a:cs typeface="Museo Sans 700"/>
              </a:rPr>
              <a:t>CTS,</a:t>
            </a:r>
            <a:r>
              <a:rPr sz="1200" b="1" spc="-10" dirty="0">
                <a:solidFill>
                  <a:srgbClr val="003973"/>
                </a:solidFill>
                <a:latin typeface="Museo Sans 700"/>
                <a:cs typeface="Museo Sans 700"/>
              </a:rPr>
              <a:t> </a:t>
            </a:r>
            <a:r>
              <a:rPr sz="1200" b="1" dirty="0">
                <a:solidFill>
                  <a:srgbClr val="003973"/>
                </a:solidFill>
                <a:latin typeface="Museo Sans 700"/>
                <a:cs typeface="Museo Sans 700"/>
              </a:rPr>
              <a:t>our</a:t>
            </a:r>
            <a:r>
              <a:rPr sz="1200" b="1" spc="-10" dirty="0">
                <a:solidFill>
                  <a:srgbClr val="003973"/>
                </a:solidFill>
                <a:latin typeface="Museo Sans 700"/>
                <a:cs typeface="Museo Sans 700"/>
              </a:rPr>
              <a:t> </a:t>
            </a:r>
            <a:r>
              <a:rPr sz="1200" b="1" dirty="0">
                <a:solidFill>
                  <a:srgbClr val="003973"/>
                </a:solidFill>
                <a:latin typeface="Museo Sans 700"/>
                <a:cs typeface="Museo Sans 700"/>
              </a:rPr>
              <a:t>mission</a:t>
            </a:r>
            <a:r>
              <a:rPr sz="1200" b="1" spc="-10" dirty="0">
                <a:solidFill>
                  <a:srgbClr val="003973"/>
                </a:solidFill>
                <a:latin typeface="Museo Sans 700"/>
                <a:cs typeface="Museo Sans 700"/>
              </a:rPr>
              <a:t> </a:t>
            </a:r>
            <a:r>
              <a:rPr sz="1200" b="1" dirty="0">
                <a:solidFill>
                  <a:srgbClr val="003973"/>
                </a:solidFill>
                <a:latin typeface="Museo Sans 700"/>
                <a:cs typeface="Museo Sans 700"/>
              </a:rPr>
              <a:t>is</a:t>
            </a:r>
            <a:r>
              <a:rPr sz="1200" b="1" spc="-10" dirty="0">
                <a:solidFill>
                  <a:srgbClr val="003973"/>
                </a:solidFill>
                <a:latin typeface="Museo Sans 700"/>
                <a:cs typeface="Museo Sans 700"/>
              </a:rPr>
              <a:t> </a:t>
            </a:r>
            <a:r>
              <a:rPr sz="1200" b="1" dirty="0">
                <a:solidFill>
                  <a:srgbClr val="003973"/>
                </a:solidFill>
                <a:latin typeface="Museo Sans 700"/>
                <a:cs typeface="Museo Sans 700"/>
              </a:rPr>
              <a:t>to</a:t>
            </a:r>
            <a:r>
              <a:rPr sz="1200" b="1" spc="-15" dirty="0">
                <a:solidFill>
                  <a:srgbClr val="003973"/>
                </a:solidFill>
                <a:latin typeface="Museo Sans 700"/>
                <a:cs typeface="Museo Sans 700"/>
              </a:rPr>
              <a:t> </a:t>
            </a:r>
            <a:r>
              <a:rPr sz="1200" b="1" dirty="0">
                <a:solidFill>
                  <a:srgbClr val="003973"/>
                </a:solidFill>
                <a:latin typeface="Museo Sans 700"/>
                <a:cs typeface="Museo Sans 700"/>
              </a:rPr>
              <a:t>enable</a:t>
            </a:r>
            <a:r>
              <a:rPr sz="1200" b="1" spc="-10" dirty="0">
                <a:solidFill>
                  <a:srgbClr val="003973"/>
                </a:solidFill>
                <a:latin typeface="Museo Sans 700"/>
                <a:cs typeface="Museo Sans 700"/>
              </a:rPr>
              <a:t> </a:t>
            </a:r>
            <a:r>
              <a:rPr sz="1200" b="1" dirty="0">
                <a:solidFill>
                  <a:srgbClr val="003973"/>
                </a:solidFill>
                <a:latin typeface="Museo Sans 700"/>
                <a:cs typeface="Museo Sans 700"/>
              </a:rPr>
              <a:t>an</a:t>
            </a:r>
            <a:r>
              <a:rPr sz="1200" b="1" spc="-10" dirty="0">
                <a:solidFill>
                  <a:srgbClr val="003973"/>
                </a:solidFill>
                <a:latin typeface="Museo Sans 700"/>
                <a:cs typeface="Museo Sans 700"/>
              </a:rPr>
              <a:t> </a:t>
            </a:r>
            <a:r>
              <a:rPr sz="1200" b="1" dirty="0">
                <a:solidFill>
                  <a:srgbClr val="003973"/>
                </a:solidFill>
                <a:latin typeface="Museo Sans 700"/>
                <a:cs typeface="Museo Sans 700"/>
              </a:rPr>
              <a:t>intelligent</a:t>
            </a:r>
            <a:r>
              <a:rPr sz="1200" b="1" spc="-10" dirty="0">
                <a:solidFill>
                  <a:srgbClr val="003973"/>
                </a:solidFill>
                <a:latin typeface="Museo Sans 700"/>
                <a:cs typeface="Museo Sans 700"/>
              </a:rPr>
              <a:t> </a:t>
            </a:r>
            <a:r>
              <a:rPr sz="1200" b="1" dirty="0">
                <a:solidFill>
                  <a:srgbClr val="003973"/>
                </a:solidFill>
                <a:latin typeface="Museo Sans 700"/>
                <a:cs typeface="Museo Sans 700"/>
              </a:rPr>
              <a:t>and</a:t>
            </a:r>
            <a:r>
              <a:rPr sz="1200" b="1" spc="-10" dirty="0">
                <a:solidFill>
                  <a:srgbClr val="003973"/>
                </a:solidFill>
                <a:latin typeface="Museo Sans 700"/>
                <a:cs typeface="Museo Sans 700"/>
              </a:rPr>
              <a:t> </a:t>
            </a:r>
            <a:r>
              <a:rPr sz="1200" b="1" dirty="0">
                <a:solidFill>
                  <a:srgbClr val="003973"/>
                </a:solidFill>
                <a:latin typeface="Museo Sans 700"/>
                <a:cs typeface="Museo Sans 700"/>
              </a:rPr>
              <a:t>seamless</a:t>
            </a:r>
            <a:r>
              <a:rPr sz="1200" b="1" spc="-10" dirty="0">
                <a:solidFill>
                  <a:srgbClr val="003973"/>
                </a:solidFill>
                <a:latin typeface="Museo Sans 700"/>
                <a:cs typeface="Museo Sans 700"/>
              </a:rPr>
              <a:t> </a:t>
            </a:r>
            <a:r>
              <a:rPr sz="1200" b="1" dirty="0">
                <a:solidFill>
                  <a:srgbClr val="003973"/>
                </a:solidFill>
                <a:latin typeface="Museo Sans 700"/>
                <a:cs typeface="Museo Sans 700"/>
              </a:rPr>
              <a:t>world.</a:t>
            </a:r>
            <a:r>
              <a:rPr sz="1200" b="1" spc="-15" dirty="0">
                <a:solidFill>
                  <a:srgbClr val="003973"/>
                </a:solidFill>
                <a:latin typeface="Museo Sans 700"/>
                <a:cs typeface="Museo Sans 700"/>
              </a:rPr>
              <a:t> </a:t>
            </a:r>
            <a:r>
              <a:rPr sz="1200" b="1" dirty="0">
                <a:solidFill>
                  <a:srgbClr val="003973"/>
                </a:solidFill>
                <a:latin typeface="Museo Sans 700"/>
                <a:cs typeface="Museo Sans 700"/>
              </a:rPr>
              <a:t>We</a:t>
            </a:r>
            <a:r>
              <a:rPr sz="1200" b="1" spc="-10" dirty="0">
                <a:solidFill>
                  <a:srgbClr val="003973"/>
                </a:solidFill>
                <a:latin typeface="Museo Sans 700"/>
                <a:cs typeface="Museo Sans 700"/>
              </a:rPr>
              <a:t> strive</a:t>
            </a:r>
            <a:r>
              <a:rPr sz="1200" b="1" spc="500" dirty="0">
                <a:solidFill>
                  <a:srgbClr val="003973"/>
                </a:solidFill>
                <a:latin typeface="Museo Sans 700"/>
                <a:cs typeface="Museo Sans 700"/>
              </a:rPr>
              <a:t> </a:t>
            </a:r>
            <a:r>
              <a:rPr sz="1200" b="1" dirty="0">
                <a:solidFill>
                  <a:srgbClr val="003973"/>
                </a:solidFill>
                <a:latin typeface="Museo Sans 700"/>
                <a:cs typeface="Museo Sans 700"/>
              </a:rPr>
              <a:t>to</a:t>
            </a:r>
            <a:r>
              <a:rPr sz="1200" b="1" spc="-15" dirty="0">
                <a:solidFill>
                  <a:srgbClr val="003973"/>
                </a:solidFill>
                <a:latin typeface="Museo Sans 700"/>
                <a:cs typeface="Museo Sans 700"/>
              </a:rPr>
              <a:t> </a:t>
            </a:r>
            <a:r>
              <a:rPr sz="1200" b="1" dirty="0">
                <a:solidFill>
                  <a:srgbClr val="003973"/>
                </a:solidFill>
                <a:latin typeface="Museo Sans 700"/>
                <a:cs typeface="Museo Sans 700"/>
              </a:rPr>
              <a:t>fulfill</a:t>
            </a:r>
            <a:r>
              <a:rPr sz="1200" b="1" spc="-15" dirty="0">
                <a:solidFill>
                  <a:srgbClr val="003973"/>
                </a:solidFill>
                <a:latin typeface="Museo Sans 700"/>
                <a:cs typeface="Museo Sans 700"/>
              </a:rPr>
              <a:t> </a:t>
            </a:r>
            <a:r>
              <a:rPr sz="1200" b="1" dirty="0">
                <a:solidFill>
                  <a:srgbClr val="003973"/>
                </a:solidFill>
                <a:latin typeface="Museo Sans 700"/>
                <a:cs typeface="Museo Sans 700"/>
              </a:rPr>
              <a:t>this</a:t>
            </a:r>
            <a:r>
              <a:rPr sz="1200" b="1" spc="-15" dirty="0">
                <a:solidFill>
                  <a:srgbClr val="003973"/>
                </a:solidFill>
                <a:latin typeface="Museo Sans 700"/>
                <a:cs typeface="Museo Sans 700"/>
              </a:rPr>
              <a:t> </a:t>
            </a:r>
            <a:r>
              <a:rPr sz="1200" b="1" dirty="0">
                <a:solidFill>
                  <a:srgbClr val="003973"/>
                </a:solidFill>
                <a:latin typeface="Museo Sans 700"/>
                <a:cs typeface="Museo Sans 700"/>
              </a:rPr>
              <a:t>mission</a:t>
            </a:r>
            <a:r>
              <a:rPr sz="1200" b="1" spc="-10" dirty="0">
                <a:solidFill>
                  <a:srgbClr val="003973"/>
                </a:solidFill>
                <a:latin typeface="Museo Sans 700"/>
                <a:cs typeface="Museo Sans 700"/>
              </a:rPr>
              <a:t> </a:t>
            </a:r>
            <a:r>
              <a:rPr sz="1200" b="1" dirty="0">
                <a:solidFill>
                  <a:srgbClr val="003973"/>
                </a:solidFill>
                <a:latin typeface="Museo Sans 700"/>
                <a:cs typeface="Museo Sans 700"/>
              </a:rPr>
              <a:t>by</a:t>
            </a:r>
            <a:r>
              <a:rPr sz="1200" b="1" spc="-15" dirty="0">
                <a:solidFill>
                  <a:srgbClr val="003973"/>
                </a:solidFill>
                <a:latin typeface="Museo Sans 700"/>
                <a:cs typeface="Museo Sans 700"/>
              </a:rPr>
              <a:t> </a:t>
            </a:r>
            <a:r>
              <a:rPr sz="1200" b="1" dirty="0">
                <a:solidFill>
                  <a:srgbClr val="003973"/>
                </a:solidFill>
                <a:latin typeface="Museo Sans 700"/>
                <a:cs typeface="Museo Sans 700"/>
              </a:rPr>
              <a:t>being</a:t>
            </a:r>
            <a:r>
              <a:rPr sz="1200" b="1" spc="-15" dirty="0">
                <a:solidFill>
                  <a:srgbClr val="003973"/>
                </a:solidFill>
                <a:latin typeface="Museo Sans 700"/>
                <a:cs typeface="Museo Sans 700"/>
              </a:rPr>
              <a:t> </a:t>
            </a:r>
            <a:r>
              <a:rPr sz="1200" b="1" dirty="0">
                <a:solidFill>
                  <a:srgbClr val="003973"/>
                </a:solidFill>
                <a:latin typeface="Museo Sans 700"/>
                <a:cs typeface="Museo Sans 700"/>
              </a:rPr>
              <a:t>instrumental</a:t>
            </a:r>
            <a:r>
              <a:rPr sz="1200" b="1" spc="-15" dirty="0">
                <a:solidFill>
                  <a:srgbClr val="003973"/>
                </a:solidFill>
                <a:latin typeface="Museo Sans 700"/>
                <a:cs typeface="Museo Sans 700"/>
              </a:rPr>
              <a:t> </a:t>
            </a:r>
            <a:r>
              <a:rPr sz="1200" b="1" dirty="0">
                <a:solidFill>
                  <a:srgbClr val="003973"/>
                </a:solidFill>
                <a:latin typeface="Museo Sans 700"/>
                <a:cs typeface="Museo Sans 700"/>
              </a:rPr>
              <a:t>in</a:t>
            </a:r>
            <a:r>
              <a:rPr sz="1200" b="1" spc="-10" dirty="0">
                <a:solidFill>
                  <a:srgbClr val="003973"/>
                </a:solidFill>
                <a:latin typeface="Museo Sans 700"/>
                <a:cs typeface="Museo Sans 700"/>
              </a:rPr>
              <a:t> </a:t>
            </a:r>
            <a:r>
              <a:rPr sz="1200" b="1" dirty="0">
                <a:solidFill>
                  <a:srgbClr val="003973"/>
                </a:solidFill>
                <a:latin typeface="Museo Sans 700"/>
                <a:cs typeface="Museo Sans 700"/>
              </a:rPr>
              <a:t>helping</a:t>
            </a:r>
            <a:r>
              <a:rPr sz="1200" b="1" spc="-15" dirty="0">
                <a:solidFill>
                  <a:srgbClr val="003973"/>
                </a:solidFill>
                <a:latin typeface="Museo Sans 700"/>
                <a:cs typeface="Museo Sans 700"/>
              </a:rPr>
              <a:t> </a:t>
            </a:r>
            <a:r>
              <a:rPr sz="1200" b="1" dirty="0">
                <a:solidFill>
                  <a:srgbClr val="003973"/>
                </a:solidFill>
                <a:latin typeface="Museo Sans 700"/>
                <a:cs typeface="Museo Sans 700"/>
              </a:rPr>
              <a:t>our</a:t>
            </a:r>
            <a:r>
              <a:rPr sz="1200" b="1" spc="-15" dirty="0">
                <a:solidFill>
                  <a:srgbClr val="003973"/>
                </a:solidFill>
                <a:latin typeface="Museo Sans 700"/>
                <a:cs typeface="Museo Sans 700"/>
              </a:rPr>
              <a:t> </a:t>
            </a:r>
            <a:r>
              <a:rPr sz="1200" b="1" dirty="0">
                <a:solidFill>
                  <a:srgbClr val="003973"/>
                </a:solidFill>
                <a:latin typeface="Museo Sans 700"/>
                <a:cs typeface="Museo Sans 700"/>
              </a:rPr>
              <a:t>customers</a:t>
            </a:r>
            <a:r>
              <a:rPr sz="1200" b="1" spc="-10" dirty="0">
                <a:solidFill>
                  <a:srgbClr val="003973"/>
                </a:solidFill>
                <a:latin typeface="Museo Sans 700"/>
                <a:cs typeface="Museo Sans 700"/>
              </a:rPr>
              <a:t> </a:t>
            </a:r>
            <a:r>
              <a:rPr sz="1200" b="1" dirty="0">
                <a:solidFill>
                  <a:srgbClr val="003973"/>
                </a:solidFill>
                <a:latin typeface="Museo Sans 700"/>
                <a:cs typeface="Museo Sans 700"/>
              </a:rPr>
              <a:t>and</a:t>
            </a:r>
            <a:r>
              <a:rPr sz="1200" b="1" spc="-15" dirty="0">
                <a:solidFill>
                  <a:srgbClr val="003973"/>
                </a:solidFill>
                <a:latin typeface="Museo Sans 700"/>
                <a:cs typeface="Museo Sans 700"/>
              </a:rPr>
              <a:t> </a:t>
            </a:r>
            <a:r>
              <a:rPr sz="1200" b="1" spc="-10" dirty="0">
                <a:solidFill>
                  <a:srgbClr val="003973"/>
                </a:solidFill>
                <a:latin typeface="Museo Sans 700"/>
                <a:cs typeface="Museo Sans 700"/>
              </a:rPr>
              <a:t>their</a:t>
            </a:r>
            <a:endParaRPr sz="1200" dirty="0">
              <a:latin typeface="Museo Sans 700"/>
              <a:cs typeface="Museo Sans 700"/>
            </a:endParaRPr>
          </a:p>
          <a:p>
            <a:pPr marL="12700" marR="5080">
              <a:lnSpc>
                <a:spcPct val="130200"/>
              </a:lnSpc>
            </a:pPr>
            <a:r>
              <a:rPr sz="1200" b="1" dirty="0">
                <a:solidFill>
                  <a:srgbClr val="003973"/>
                </a:solidFill>
                <a:latin typeface="Museo Sans 700"/>
                <a:cs typeface="Museo Sans 700"/>
              </a:rPr>
              <a:t>products</a:t>
            </a:r>
            <a:r>
              <a:rPr sz="1200" b="1" spc="-15" dirty="0">
                <a:solidFill>
                  <a:srgbClr val="003973"/>
                </a:solidFill>
                <a:latin typeface="Museo Sans 700"/>
                <a:cs typeface="Museo Sans 700"/>
              </a:rPr>
              <a:t> </a:t>
            </a:r>
            <a:r>
              <a:rPr sz="1200" b="1" dirty="0">
                <a:solidFill>
                  <a:srgbClr val="003973"/>
                </a:solidFill>
                <a:latin typeface="Museo Sans 700"/>
                <a:cs typeface="Museo Sans 700"/>
              </a:rPr>
              <a:t>shape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the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future.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This</a:t>
            </a:r>
            <a:r>
              <a:rPr sz="1200" b="1" spc="-15" dirty="0">
                <a:solidFill>
                  <a:srgbClr val="003973"/>
                </a:solidFill>
                <a:latin typeface="Museo Sans 700"/>
                <a:cs typeface="Museo Sans 700"/>
              </a:rPr>
              <a:t> </a:t>
            </a:r>
            <a:r>
              <a:rPr sz="1200" b="1" dirty="0">
                <a:solidFill>
                  <a:srgbClr val="003973"/>
                </a:solidFill>
                <a:latin typeface="Museo Sans 700"/>
                <a:cs typeface="Museo Sans 700"/>
              </a:rPr>
              <a:t>includes</a:t>
            </a:r>
            <a:r>
              <a:rPr sz="1200" b="1" spc="-10" dirty="0">
                <a:solidFill>
                  <a:srgbClr val="003973"/>
                </a:solidFill>
                <a:latin typeface="Museo Sans 700"/>
                <a:cs typeface="Museo Sans 700"/>
              </a:rPr>
              <a:t> </a:t>
            </a:r>
            <a:r>
              <a:rPr sz="1200" b="1" dirty="0">
                <a:solidFill>
                  <a:srgbClr val="003973"/>
                </a:solidFill>
                <a:latin typeface="Museo Sans 700"/>
                <a:cs typeface="Museo Sans 700"/>
              </a:rPr>
              <a:t>designing</a:t>
            </a:r>
            <a:r>
              <a:rPr sz="1200" b="1" spc="-15" dirty="0">
                <a:solidFill>
                  <a:srgbClr val="003973"/>
                </a:solidFill>
                <a:latin typeface="Museo Sans 700"/>
                <a:cs typeface="Museo Sans 700"/>
              </a:rPr>
              <a:t> </a:t>
            </a:r>
            <a:r>
              <a:rPr sz="1200" b="1" spc="-10" dirty="0">
                <a:solidFill>
                  <a:srgbClr val="003973"/>
                </a:solidFill>
                <a:latin typeface="Museo Sans 700"/>
                <a:cs typeface="Museo Sans 700"/>
              </a:rPr>
              <a:t>highly-</a:t>
            </a:r>
            <a:r>
              <a:rPr sz="1200" b="1" dirty="0">
                <a:solidFill>
                  <a:srgbClr val="003973"/>
                </a:solidFill>
                <a:latin typeface="Museo Sans 700"/>
                <a:cs typeface="Museo Sans 700"/>
              </a:rPr>
              <a:t>engineered</a:t>
            </a:r>
            <a:r>
              <a:rPr sz="1200" b="1" spc="-15" dirty="0">
                <a:solidFill>
                  <a:srgbClr val="003973"/>
                </a:solidFill>
                <a:latin typeface="Museo Sans 700"/>
                <a:cs typeface="Museo Sans 700"/>
              </a:rPr>
              <a:t> </a:t>
            </a:r>
            <a:r>
              <a:rPr sz="1200" b="1" spc="-10" dirty="0">
                <a:solidFill>
                  <a:srgbClr val="003973"/>
                </a:solidFill>
                <a:latin typeface="Museo Sans 700"/>
                <a:cs typeface="Museo Sans 700"/>
              </a:rPr>
              <a:t>solutions </a:t>
            </a:r>
            <a:r>
              <a:rPr sz="1200" b="1" dirty="0">
                <a:solidFill>
                  <a:srgbClr val="003973"/>
                </a:solidFill>
                <a:latin typeface="Museo Sans 700"/>
                <a:cs typeface="Museo Sans 700"/>
              </a:rPr>
              <a:t>with</a:t>
            </a:r>
            <a:r>
              <a:rPr sz="1200" b="1" spc="-15" dirty="0">
                <a:solidFill>
                  <a:srgbClr val="003973"/>
                </a:solidFill>
                <a:latin typeface="Museo Sans 700"/>
                <a:cs typeface="Museo Sans 700"/>
              </a:rPr>
              <a:t> </a:t>
            </a:r>
            <a:r>
              <a:rPr sz="1200" b="1" dirty="0">
                <a:solidFill>
                  <a:srgbClr val="003973"/>
                </a:solidFill>
                <a:latin typeface="Museo Sans 700"/>
                <a:cs typeface="Museo Sans 700"/>
              </a:rPr>
              <a:t>more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effective</a:t>
            </a:r>
            <a:r>
              <a:rPr sz="1200" b="1" spc="-10" dirty="0">
                <a:solidFill>
                  <a:srgbClr val="003973"/>
                </a:solidFill>
                <a:latin typeface="Museo Sans 700"/>
                <a:cs typeface="Museo Sans 700"/>
              </a:rPr>
              <a:t> </a:t>
            </a:r>
            <a:r>
              <a:rPr sz="1200" b="1" dirty="0">
                <a:solidFill>
                  <a:srgbClr val="003973"/>
                </a:solidFill>
                <a:latin typeface="Museo Sans 700"/>
                <a:cs typeface="Museo Sans 700"/>
              </a:rPr>
              <a:t>and</a:t>
            </a:r>
            <a:r>
              <a:rPr sz="1200" b="1" spc="-15" dirty="0">
                <a:solidFill>
                  <a:srgbClr val="003973"/>
                </a:solidFill>
                <a:latin typeface="Museo Sans 700"/>
                <a:cs typeface="Museo Sans 700"/>
              </a:rPr>
              <a:t> </a:t>
            </a:r>
            <a:r>
              <a:rPr sz="1200" b="1" dirty="0">
                <a:solidFill>
                  <a:srgbClr val="003973"/>
                </a:solidFill>
                <a:latin typeface="Museo Sans 700"/>
                <a:cs typeface="Museo Sans 700"/>
              </a:rPr>
              <a:t>efficient</a:t>
            </a:r>
            <a:r>
              <a:rPr sz="1200" b="1" spc="-10" dirty="0">
                <a:solidFill>
                  <a:srgbClr val="003973"/>
                </a:solidFill>
                <a:latin typeface="Museo Sans 700"/>
                <a:cs typeface="Museo Sans 700"/>
              </a:rPr>
              <a:t> </a:t>
            </a:r>
            <a:r>
              <a:rPr sz="1200" b="1" dirty="0">
                <a:solidFill>
                  <a:srgbClr val="003973"/>
                </a:solidFill>
                <a:latin typeface="Museo Sans 700"/>
                <a:cs typeface="Museo Sans 700"/>
              </a:rPr>
              <a:t>technologies</a:t>
            </a:r>
            <a:r>
              <a:rPr sz="1200" b="1" spc="-15" dirty="0">
                <a:solidFill>
                  <a:srgbClr val="003973"/>
                </a:solidFill>
                <a:latin typeface="Museo Sans 700"/>
                <a:cs typeface="Museo Sans 700"/>
              </a:rPr>
              <a:t> </a:t>
            </a:r>
            <a:r>
              <a:rPr sz="1200" b="1" dirty="0">
                <a:solidFill>
                  <a:srgbClr val="003973"/>
                </a:solidFill>
                <a:latin typeface="Museo Sans 700"/>
                <a:cs typeface="Museo Sans 700"/>
              </a:rPr>
              <a:t>that</a:t>
            </a:r>
            <a:r>
              <a:rPr sz="1200" b="1" spc="-10" dirty="0">
                <a:solidFill>
                  <a:srgbClr val="003973"/>
                </a:solidFill>
                <a:latin typeface="Museo Sans 700"/>
                <a:cs typeface="Museo Sans 700"/>
              </a:rPr>
              <a:t> </a:t>
            </a:r>
            <a:r>
              <a:rPr sz="1200" b="1" dirty="0">
                <a:solidFill>
                  <a:srgbClr val="003973"/>
                </a:solidFill>
                <a:latin typeface="Museo Sans 700"/>
                <a:cs typeface="Museo Sans 700"/>
              </a:rPr>
              <a:t>make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our</a:t>
            </a:r>
            <a:r>
              <a:rPr sz="1200" b="1" spc="-10" dirty="0">
                <a:solidFill>
                  <a:srgbClr val="003973"/>
                </a:solidFill>
                <a:latin typeface="Museo Sans 700"/>
                <a:cs typeface="Museo Sans 700"/>
              </a:rPr>
              <a:t> customers’ </a:t>
            </a:r>
            <a:r>
              <a:rPr sz="1200" b="1" dirty="0">
                <a:solidFill>
                  <a:srgbClr val="003973"/>
                </a:solidFill>
                <a:latin typeface="Museo Sans 700"/>
                <a:cs typeface="Museo Sans 700"/>
              </a:rPr>
              <a:t>products </a:t>
            </a:r>
            <a:r>
              <a:rPr sz="1200" b="1" spc="-10" dirty="0">
                <a:solidFill>
                  <a:srgbClr val="003973"/>
                </a:solidFill>
                <a:latin typeface="Museo Sans 700"/>
                <a:cs typeface="Museo Sans 700"/>
              </a:rPr>
              <a:t>smarter.</a:t>
            </a:r>
            <a:endParaRPr sz="1200" dirty="0">
              <a:latin typeface="Museo Sans 700"/>
              <a:cs typeface="Museo Sans 700"/>
            </a:endParaRPr>
          </a:p>
        </p:txBody>
      </p:sp>
      <p:sp>
        <p:nvSpPr>
          <p:cNvPr id="29" name="object 29"/>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93340"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7</a:t>
            </a:fld>
            <a:endParaRPr sz="850" dirty="0">
              <a:latin typeface="Museo Sans 700"/>
              <a:cs typeface="Museo Sans 700"/>
            </a:endParaRPr>
          </a:p>
        </p:txBody>
      </p:sp>
      <p:sp>
        <p:nvSpPr>
          <p:cNvPr id="28" name="object 28"/>
          <p:cNvSpPr txBox="1"/>
          <p:nvPr/>
        </p:nvSpPr>
        <p:spPr>
          <a:xfrm>
            <a:off x="6829425" y="6443662"/>
            <a:ext cx="4986020" cy="355600"/>
          </a:xfrm>
          <a:prstGeom prst="rect">
            <a:avLst/>
          </a:prstGeom>
        </p:spPr>
        <p:txBody>
          <a:bodyPr vert="horz" wrap="square" lIns="0" tIns="12700" rIns="0" bIns="0" rtlCol="0">
            <a:spAutoFit/>
          </a:bodyPr>
          <a:lstStyle/>
          <a:p>
            <a:pPr marR="5080">
              <a:lnSpc>
                <a:spcPct val="127400"/>
              </a:lnSpc>
              <a:spcBef>
                <a:spcPts val="100"/>
              </a:spcBef>
            </a:pP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reconciliation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5" dirty="0">
                <a:solidFill>
                  <a:srgbClr val="51555A"/>
                </a:solidFill>
                <a:latin typeface="Museo Sans 300"/>
                <a:cs typeface="Museo Sans 300"/>
              </a:rPr>
              <a:t> </a:t>
            </a:r>
            <a:r>
              <a:rPr sz="850" b="0" dirty="0">
                <a:solidFill>
                  <a:srgbClr val="51555A"/>
                </a:solidFill>
                <a:latin typeface="Museo Sans 300"/>
                <a:cs typeface="Museo Sans 300"/>
              </a:rPr>
              <a:t>each</a:t>
            </a:r>
            <a:r>
              <a:rPr sz="850" b="0" spc="-10" dirty="0">
                <a:solidFill>
                  <a:srgbClr val="51555A"/>
                </a:solidFill>
                <a:latin typeface="Museo Sans 300"/>
                <a:cs typeface="Museo Sans 300"/>
              </a:rPr>
              <a:t> non-</a:t>
            </a:r>
            <a:r>
              <a:rPr sz="850" b="0" dirty="0">
                <a:solidFill>
                  <a:srgbClr val="51555A"/>
                </a:solidFill>
                <a:latin typeface="Museo Sans 300"/>
                <a:cs typeface="Museo Sans 300"/>
              </a:rPr>
              <a:t>GAAP</a:t>
            </a:r>
            <a:r>
              <a:rPr sz="850" b="0" spc="-10" dirty="0">
                <a:solidFill>
                  <a:srgbClr val="51555A"/>
                </a:solidFill>
                <a:latin typeface="Museo Sans 300"/>
                <a:cs typeface="Museo Sans 300"/>
              </a:rPr>
              <a:t> </a:t>
            </a:r>
            <a:r>
              <a:rPr sz="850" b="0" dirty="0">
                <a:solidFill>
                  <a:srgbClr val="51555A"/>
                </a:solidFill>
                <a:latin typeface="Museo Sans 300"/>
                <a:cs typeface="Museo Sans 300"/>
              </a:rPr>
              <a:t>financial</a:t>
            </a:r>
            <a:r>
              <a:rPr sz="850" b="0" spc="-5" dirty="0">
                <a:solidFill>
                  <a:srgbClr val="51555A"/>
                </a:solidFill>
                <a:latin typeface="Museo Sans 300"/>
                <a:cs typeface="Museo Sans 300"/>
              </a:rPr>
              <a:t> </a:t>
            </a:r>
            <a:r>
              <a:rPr sz="850" b="0" dirty="0">
                <a:solidFill>
                  <a:srgbClr val="51555A"/>
                </a:solidFill>
                <a:latin typeface="Museo Sans 300"/>
                <a:cs typeface="Museo Sans 300"/>
              </a:rPr>
              <a:t>measure</a:t>
            </a:r>
            <a:r>
              <a:rPr sz="850" b="0" spc="-10" dirty="0">
                <a:solidFill>
                  <a:srgbClr val="51555A"/>
                </a:solidFill>
                <a:latin typeface="Museo Sans 300"/>
                <a:cs typeface="Museo Sans 300"/>
              </a:rPr>
              <a:t> </a:t>
            </a:r>
            <a:r>
              <a:rPr sz="850" b="0" dirty="0">
                <a:solidFill>
                  <a:srgbClr val="51555A"/>
                </a:solidFill>
                <a:latin typeface="Museo Sans 300"/>
                <a:cs typeface="Museo Sans 300"/>
              </a:rPr>
              <a:t>to</a:t>
            </a:r>
            <a:r>
              <a:rPr sz="850" b="0" spc="-10" dirty="0">
                <a:solidFill>
                  <a:srgbClr val="51555A"/>
                </a:solidFill>
                <a:latin typeface="Museo Sans 300"/>
                <a:cs typeface="Museo Sans 300"/>
              </a:rPr>
              <a:t> </a:t>
            </a:r>
            <a:r>
              <a:rPr sz="850" b="0" dirty="0">
                <a:solidFill>
                  <a:srgbClr val="51555A"/>
                </a:solidFill>
                <a:latin typeface="Museo Sans 300"/>
                <a:cs typeface="Museo Sans 300"/>
              </a:rPr>
              <a:t>its</a:t>
            </a:r>
            <a:r>
              <a:rPr sz="850" b="0" spc="-5" dirty="0">
                <a:solidFill>
                  <a:srgbClr val="51555A"/>
                </a:solidFill>
                <a:latin typeface="Museo Sans 300"/>
                <a:cs typeface="Museo Sans 300"/>
              </a:rPr>
              <a:t> </a:t>
            </a:r>
            <a:r>
              <a:rPr sz="850" b="0" dirty="0">
                <a:solidFill>
                  <a:srgbClr val="51555A"/>
                </a:solidFill>
                <a:latin typeface="Museo Sans 300"/>
                <a:cs typeface="Museo Sans 300"/>
              </a:rPr>
              <a:t>most</a:t>
            </a:r>
            <a:r>
              <a:rPr sz="850" b="0" spc="-10" dirty="0">
                <a:solidFill>
                  <a:srgbClr val="51555A"/>
                </a:solidFill>
                <a:latin typeface="Museo Sans 300"/>
                <a:cs typeface="Museo Sans 300"/>
              </a:rPr>
              <a:t> </a:t>
            </a:r>
            <a:r>
              <a:rPr sz="850" b="0" dirty="0">
                <a:solidFill>
                  <a:srgbClr val="51555A"/>
                </a:solidFill>
                <a:latin typeface="Museo Sans 300"/>
                <a:cs typeface="Museo Sans 300"/>
              </a:rPr>
              <a:t>directly</a:t>
            </a:r>
            <a:r>
              <a:rPr sz="850" b="0" spc="-5" dirty="0">
                <a:solidFill>
                  <a:srgbClr val="51555A"/>
                </a:solidFill>
                <a:latin typeface="Museo Sans 300"/>
                <a:cs typeface="Museo Sans 300"/>
              </a:rPr>
              <a:t> </a:t>
            </a:r>
            <a:r>
              <a:rPr sz="850" b="0" dirty="0">
                <a:solidFill>
                  <a:srgbClr val="51555A"/>
                </a:solidFill>
                <a:latin typeface="Museo Sans 300"/>
                <a:cs typeface="Museo Sans 300"/>
              </a:rPr>
              <a:t>comparable</a:t>
            </a:r>
            <a:r>
              <a:rPr sz="850" b="0" spc="-10" dirty="0">
                <a:solidFill>
                  <a:srgbClr val="51555A"/>
                </a:solidFill>
                <a:latin typeface="Museo Sans 300"/>
                <a:cs typeface="Museo Sans 300"/>
              </a:rPr>
              <a:t> </a:t>
            </a:r>
            <a:r>
              <a:rPr sz="850" b="0" dirty="0">
                <a:solidFill>
                  <a:srgbClr val="51555A"/>
                </a:solidFill>
                <a:latin typeface="Museo Sans 300"/>
                <a:cs typeface="Museo Sans 300"/>
              </a:rPr>
              <a:t>GAAP</a:t>
            </a:r>
            <a:r>
              <a:rPr sz="850" b="0" spc="-10" dirty="0">
                <a:solidFill>
                  <a:srgbClr val="51555A"/>
                </a:solidFill>
                <a:latin typeface="Museo Sans 300"/>
                <a:cs typeface="Museo Sans 300"/>
              </a:rPr>
              <a:t> financial </a:t>
            </a:r>
            <a:r>
              <a:rPr sz="850" b="0" dirty="0">
                <a:solidFill>
                  <a:srgbClr val="51555A"/>
                </a:solidFill>
                <a:latin typeface="Museo Sans 300"/>
                <a:cs typeface="Museo Sans 300"/>
              </a:rPr>
              <a:t>measure</a:t>
            </a:r>
            <a:r>
              <a:rPr sz="850" b="0" spc="-10" dirty="0">
                <a:solidFill>
                  <a:srgbClr val="51555A"/>
                </a:solidFill>
                <a:latin typeface="Museo Sans 300"/>
                <a:cs typeface="Museo Sans 300"/>
              </a:rPr>
              <a:t> </a:t>
            </a:r>
            <a:r>
              <a:rPr sz="850" b="0" dirty="0">
                <a:solidFill>
                  <a:srgbClr val="51555A"/>
                </a:solidFill>
                <a:latin typeface="Museo Sans 300"/>
                <a:cs typeface="Museo Sans 300"/>
              </a:rPr>
              <a:t>is</a:t>
            </a:r>
            <a:r>
              <a:rPr sz="850" b="0" spc="-10" dirty="0">
                <a:solidFill>
                  <a:srgbClr val="51555A"/>
                </a:solidFill>
                <a:latin typeface="Museo Sans 300"/>
                <a:cs typeface="Museo Sans 300"/>
              </a:rPr>
              <a:t> </a:t>
            </a:r>
            <a:r>
              <a:rPr sz="850" b="0" dirty="0">
                <a:solidFill>
                  <a:srgbClr val="51555A"/>
                </a:solidFill>
                <a:latin typeface="Museo Sans 300"/>
                <a:cs typeface="Museo Sans 300"/>
              </a:rPr>
              <a:t>included</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5" dirty="0">
                <a:solidFill>
                  <a:srgbClr val="51555A"/>
                </a:solidFill>
                <a:latin typeface="Museo Sans 300"/>
                <a:cs typeface="Museo Sans 300"/>
              </a:rPr>
              <a:t> </a:t>
            </a:r>
            <a:r>
              <a:rPr sz="850" b="0" dirty="0">
                <a:solidFill>
                  <a:srgbClr val="51555A"/>
                </a:solidFill>
                <a:latin typeface="Museo Sans 300"/>
                <a:cs typeface="Museo Sans 300"/>
              </a:rPr>
              <a:t>Appendix</a:t>
            </a:r>
            <a:r>
              <a:rPr sz="850" b="0" spc="-10" dirty="0">
                <a:solidFill>
                  <a:srgbClr val="51555A"/>
                </a:solidFill>
                <a:latin typeface="Museo Sans 300"/>
                <a:cs typeface="Museo Sans 300"/>
              </a:rPr>
              <a:t> </a:t>
            </a:r>
            <a:r>
              <a:rPr sz="850" b="0" dirty="0">
                <a:solidFill>
                  <a:srgbClr val="51555A"/>
                </a:solidFill>
                <a:latin typeface="Museo Sans 300"/>
                <a:cs typeface="Museo Sans 300"/>
              </a:rPr>
              <a:t>to</a:t>
            </a:r>
            <a:r>
              <a:rPr sz="850" b="0" spc="-10" dirty="0">
                <a:solidFill>
                  <a:srgbClr val="51555A"/>
                </a:solidFill>
                <a:latin typeface="Museo Sans 300"/>
                <a:cs typeface="Museo Sans 300"/>
              </a:rPr>
              <a:t> </a:t>
            </a:r>
            <a:r>
              <a:rPr sz="850" b="0" dirty="0">
                <a:solidFill>
                  <a:srgbClr val="51555A"/>
                </a:solidFill>
                <a:latin typeface="Museo Sans 300"/>
                <a:cs typeface="Museo Sans 300"/>
              </a:rPr>
              <a:t>this</a:t>
            </a:r>
            <a:r>
              <a:rPr sz="850" b="0" spc="-10" dirty="0">
                <a:solidFill>
                  <a:srgbClr val="51555A"/>
                </a:solidFill>
                <a:latin typeface="Museo Sans 300"/>
                <a:cs typeface="Museo Sans 300"/>
              </a:rPr>
              <a:t> Report.</a:t>
            </a:r>
            <a:endParaRPr sz="850">
              <a:latin typeface="Museo Sans 300"/>
              <a:cs typeface="Museo Sans 300"/>
            </a:endParaRPr>
          </a:p>
        </p:txBody>
      </p:sp>
      <p:sp>
        <p:nvSpPr>
          <p:cNvPr id="30" name="object 14">
            <a:extLst>
              <a:ext uri="{FF2B5EF4-FFF2-40B4-BE49-F238E27FC236}">
                <a16:creationId xmlns:a16="http://schemas.microsoft.com/office/drawing/2014/main" id="{9ED2F0F7-1D9F-9706-63A5-E262957AB589}"/>
              </a:ext>
            </a:extLst>
          </p:cNvPr>
          <p:cNvSpPr txBox="1"/>
          <p:nvPr/>
        </p:nvSpPr>
        <p:spPr>
          <a:xfrm>
            <a:off x="2503336" y="-17196"/>
            <a:ext cx="1335405" cy="628650"/>
          </a:xfrm>
          <a:prstGeom prst="rect">
            <a:avLst/>
          </a:prstGeom>
          <a:solidFill>
            <a:schemeClr val="accent5"/>
          </a:solidFill>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spcBef>
                <a:spcPts val="220"/>
              </a:spcBef>
            </a:pPr>
            <a:endParaRPr sz="800" dirty="0">
              <a:latin typeface="Times New Roman"/>
              <a:cs typeface="Times New Roman"/>
            </a:endParaRPr>
          </a:p>
          <a:p>
            <a:pPr marL="113664">
              <a:lnSpc>
                <a:spcPct val="100000"/>
              </a:lnSpc>
            </a:pPr>
            <a:r>
              <a:rPr sz="800" b="1" dirty="0">
                <a:solidFill>
                  <a:srgbClr val="FFFFFF"/>
                </a:solidFill>
                <a:latin typeface="Museo Sans 700"/>
                <a:cs typeface="Museo Sans 700"/>
              </a:rPr>
              <a:t>COMPANY</a:t>
            </a:r>
            <a:r>
              <a:rPr sz="800" b="1" spc="135" dirty="0">
                <a:solidFill>
                  <a:srgbClr val="FFFFFF"/>
                </a:solidFill>
                <a:latin typeface="Museo Sans 700"/>
                <a:cs typeface="Museo Sans 700"/>
              </a:rPr>
              <a:t> </a:t>
            </a:r>
            <a:r>
              <a:rPr sz="800" b="1" spc="-10" dirty="0">
                <a:solidFill>
                  <a:srgbClr val="FFFFFF"/>
                </a:solidFill>
                <a:latin typeface="Museo Sans 700"/>
                <a:cs typeface="Museo Sans 700"/>
              </a:rPr>
              <a:t>OVERVIEW</a:t>
            </a:r>
            <a:endParaRPr sz="800" dirty="0">
              <a:latin typeface="Museo Sans 700"/>
              <a:cs typeface="Museo Sans 700"/>
            </a:endParaRPr>
          </a:p>
        </p:txBody>
      </p:sp>
      <p:sp>
        <p:nvSpPr>
          <p:cNvPr id="33" name="object 8" descr="$PPTXTitle">
            <a:extLst>
              <a:ext uri="{FF2B5EF4-FFF2-40B4-BE49-F238E27FC236}">
                <a16:creationId xmlns:a16="http://schemas.microsoft.com/office/drawing/2014/main" id="{93316CDF-E8C5-BDB1-A929-A4905ED8F4B3}"/>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35" name="object 8" descr="$PPTXTitle">
            <a:extLst>
              <a:ext uri="{FF2B5EF4-FFF2-40B4-BE49-F238E27FC236}">
                <a16:creationId xmlns:a16="http://schemas.microsoft.com/office/drawing/2014/main" id="{2AB0A35C-FE7F-CB51-D6F5-1FA48C6D8FF1}"/>
              </a:ext>
            </a:extLst>
          </p:cNvPr>
          <p:cNvSpPr txBox="1">
            <a:spLocks/>
          </p:cNvSpPr>
          <p:nvPr/>
        </p:nvSpPr>
        <p:spPr>
          <a:xfrm>
            <a:off x="1301943" y="356909"/>
            <a:ext cx="1173961" cy="768096"/>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37" name="object 8" descr="$PPTXTitle">
            <a:extLst>
              <a:ext uri="{FF2B5EF4-FFF2-40B4-BE49-F238E27FC236}">
                <a16:creationId xmlns:a16="http://schemas.microsoft.com/office/drawing/2014/main" id="{69B9A569-0A61-E1F0-72CF-D738CA3EC04C}"/>
              </a:ext>
            </a:extLst>
          </p:cNvPr>
          <p:cNvSpPr txBox="1">
            <a:spLocks/>
          </p:cNvSpPr>
          <p:nvPr/>
        </p:nvSpPr>
        <p:spPr>
          <a:xfrm>
            <a:off x="441436" y="356102"/>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39" name="object 13">
            <a:extLst>
              <a:ext uri="{FF2B5EF4-FFF2-40B4-BE49-F238E27FC236}">
                <a16:creationId xmlns:a16="http://schemas.microsoft.com/office/drawing/2014/main" id="{93F529C4-2373-D366-FF7D-BF7A58757BCF}"/>
              </a:ext>
            </a:extLst>
          </p:cNvPr>
          <p:cNvSpPr txBox="1"/>
          <p:nvPr/>
        </p:nvSpPr>
        <p:spPr>
          <a:xfrm>
            <a:off x="3947612" y="353915"/>
            <a:ext cx="1483377" cy="135935"/>
          </a:xfrm>
          <a:prstGeom prst="rect">
            <a:avLst/>
          </a:prstGeom>
        </p:spPr>
        <p:txBody>
          <a:bodyPr vert="horz" wrap="square" lIns="0" tIns="12700" rIns="0" bIns="0" rtlCol="0">
            <a:spAutoFit/>
          </a:bodyPr>
          <a:lstStyle/>
          <a:p>
            <a:pPr marL="12700">
              <a:lnSpc>
                <a:spcPct val="100000"/>
              </a:lnSpc>
              <a:spcBef>
                <a:spcPts val="100"/>
              </a:spcBef>
            </a:pPr>
            <a:r>
              <a:rPr lang="en-US" sz="800" b="1" spc="-10" dirty="0">
                <a:solidFill>
                  <a:schemeClr val="tx2"/>
                </a:solidFill>
                <a:latin typeface="Museo Sans 700"/>
                <a:cs typeface="Museo Sans 700"/>
              </a:rPr>
              <a:t>PERFORMANCE DATA</a:t>
            </a:r>
            <a:endParaRPr sz="800" dirty="0">
              <a:solidFill>
                <a:schemeClr val="tx2"/>
              </a:solidFill>
              <a:latin typeface="Museo Sans 700"/>
              <a:cs typeface="Museo Sans 700"/>
            </a:endParaRPr>
          </a:p>
        </p:txBody>
      </p:sp>
    </p:spTree>
  </p:cSld>
  <p:clrMapOvr>
    <a:masterClrMapping/>
  </p:clrMapOvr>
  <p:transition>
    <p:cover dir="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grpSp>
        <p:nvGrpSpPr>
          <p:cNvPr id="16" name="object 16"/>
          <p:cNvGrpSpPr/>
          <p:nvPr/>
        </p:nvGrpSpPr>
        <p:grpSpPr>
          <a:xfrm>
            <a:off x="8572500" y="1771650"/>
            <a:ext cx="3771900" cy="5429250"/>
            <a:chOff x="8572500" y="1771650"/>
            <a:chExt cx="3771900" cy="5429250"/>
          </a:xfrm>
        </p:grpSpPr>
        <p:sp>
          <p:nvSpPr>
            <p:cNvPr id="17" name="object 17"/>
            <p:cNvSpPr/>
            <p:nvPr/>
          </p:nvSpPr>
          <p:spPr>
            <a:xfrm>
              <a:off x="8572500" y="1771650"/>
              <a:ext cx="3771900" cy="5429250"/>
            </a:xfrm>
            <a:custGeom>
              <a:avLst/>
              <a:gdLst/>
              <a:ahLst/>
              <a:cxnLst/>
              <a:rect l="l" t="t" r="r" b="b"/>
              <a:pathLst>
                <a:path w="3771900" h="5429250">
                  <a:moveTo>
                    <a:pt x="3771900" y="0"/>
                  </a:moveTo>
                  <a:lnTo>
                    <a:pt x="0" y="0"/>
                  </a:lnTo>
                  <a:lnTo>
                    <a:pt x="0" y="5429250"/>
                  </a:lnTo>
                  <a:lnTo>
                    <a:pt x="3771900" y="5429250"/>
                  </a:lnTo>
                  <a:lnTo>
                    <a:pt x="3771900" y="0"/>
                  </a:lnTo>
                  <a:close/>
                </a:path>
              </a:pathLst>
            </a:custGeom>
            <a:solidFill>
              <a:srgbClr val="F7F7F7"/>
            </a:solidFill>
          </p:spPr>
          <p:txBody>
            <a:bodyPr wrap="square" lIns="0" tIns="0" rIns="0" bIns="0" rtlCol="0"/>
            <a:lstStyle/>
            <a:p>
              <a:endParaRPr/>
            </a:p>
          </p:txBody>
        </p:sp>
        <p:sp>
          <p:nvSpPr>
            <p:cNvPr id="18" name="object 18"/>
            <p:cNvSpPr/>
            <p:nvPr/>
          </p:nvSpPr>
          <p:spPr>
            <a:xfrm>
              <a:off x="8858250" y="2690812"/>
              <a:ext cx="3200400" cy="0"/>
            </a:xfrm>
            <a:custGeom>
              <a:avLst/>
              <a:gdLst/>
              <a:ahLst/>
              <a:cxnLst/>
              <a:rect l="l" t="t" r="r" b="b"/>
              <a:pathLst>
                <a:path w="3200400">
                  <a:moveTo>
                    <a:pt x="0" y="0"/>
                  </a:moveTo>
                  <a:lnTo>
                    <a:pt x="3200400" y="0"/>
                  </a:lnTo>
                </a:path>
              </a:pathLst>
            </a:custGeom>
            <a:ln w="9525">
              <a:solidFill>
                <a:srgbClr val="003973"/>
              </a:solidFill>
            </a:ln>
          </p:spPr>
          <p:txBody>
            <a:bodyPr wrap="square" lIns="0" tIns="0" rIns="0" bIns="0" rtlCol="0"/>
            <a:lstStyle/>
            <a:p>
              <a:endParaRPr/>
            </a:p>
          </p:txBody>
        </p:sp>
        <p:sp>
          <p:nvSpPr>
            <p:cNvPr id="19" name="object 19"/>
            <p:cNvSpPr/>
            <p:nvPr/>
          </p:nvSpPr>
          <p:spPr>
            <a:xfrm>
              <a:off x="8839269" y="3370153"/>
              <a:ext cx="1816100" cy="1830705"/>
            </a:xfrm>
            <a:custGeom>
              <a:avLst/>
              <a:gdLst/>
              <a:ahLst/>
              <a:cxnLst/>
              <a:rect l="l" t="t" r="r" b="b"/>
              <a:pathLst>
                <a:path w="1816100" h="1830704">
                  <a:moveTo>
                    <a:pt x="302061" y="0"/>
                  </a:moveTo>
                  <a:lnTo>
                    <a:pt x="268927" y="35893"/>
                  </a:lnTo>
                  <a:lnTo>
                    <a:pt x="237712" y="72915"/>
                  </a:lnTo>
                  <a:lnTo>
                    <a:pt x="208420" y="110999"/>
                  </a:lnTo>
                  <a:lnTo>
                    <a:pt x="181049" y="150076"/>
                  </a:lnTo>
                  <a:lnTo>
                    <a:pt x="155601" y="190080"/>
                  </a:lnTo>
                  <a:lnTo>
                    <a:pt x="132076" y="230943"/>
                  </a:lnTo>
                  <a:lnTo>
                    <a:pt x="110475" y="272598"/>
                  </a:lnTo>
                  <a:lnTo>
                    <a:pt x="90798" y="314977"/>
                  </a:lnTo>
                  <a:lnTo>
                    <a:pt x="73046" y="358013"/>
                  </a:lnTo>
                  <a:lnTo>
                    <a:pt x="57220" y="401639"/>
                  </a:lnTo>
                  <a:lnTo>
                    <a:pt x="43320" y="445787"/>
                  </a:lnTo>
                  <a:lnTo>
                    <a:pt x="31346" y="490390"/>
                  </a:lnTo>
                  <a:lnTo>
                    <a:pt x="21300" y="535380"/>
                  </a:lnTo>
                  <a:lnTo>
                    <a:pt x="13182" y="580690"/>
                  </a:lnTo>
                  <a:lnTo>
                    <a:pt x="6992" y="626253"/>
                  </a:lnTo>
                  <a:lnTo>
                    <a:pt x="2731" y="672001"/>
                  </a:lnTo>
                  <a:lnTo>
                    <a:pt x="400" y="717868"/>
                  </a:lnTo>
                  <a:lnTo>
                    <a:pt x="0" y="763784"/>
                  </a:lnTo>
                  <a:lnTo>
                    <a:pt x="1529" y="809684"/>
                  </a:lnTo>
                  <a:lnTo>
                    <a:pt x="4991" y="855500"/>
                  </a:lnTo>
                  <a:lnTo>
                    <a:pt x="10384" y="901164"/>
                  </a:lnTo>
                  <a:lnTo>
                    <a:pt x="17710" y="946608"/>
                  </a:lnTo>
                  <a:lnTo>
                    <a:pt x="26969" y="991767"/>
                  </a:lnTo>
                  <a:lnTo>
                    <a:pt x="38162" y="1036572"/>
                  </a:lnTo>
                  <a:lnTo>
                    <a:pt x="51290" y="1080955"/>
                  </a:lnTo>
                  <a:lnTo>
                    <a:pt x="66352" y="1124850"/>
                  </a:lnTo>
                  <a:lnTo>
                    <a:pt x="83350" y="1168189"/>
                  </a:lnTo>
                  <a:lnTo>
                    <a:pt x="102284" y="1210905"/>
                  </a:lnTo>
                  <a:lnTo>
                    <a:pt x="123154" y="1252930"/>
                  </a:lnTo>
                  <a:lnTo>
                    <a:pt x="145962" y="1294197"/>
                  </a:lnTo>
                  <a:lnTo>
                    <a:pt x="170708" y="1334638"/>
                  </a:lnTo>
                  <a:lnTo>
                    <a:pt x="197392" y="1374187"/>
                  </a:lnTo>
                  <a:lnTo>
                    <a:pt x="226016" y="1412775"/>
                  </a:lnTo>
                  <a:lnTo>
                    <a:pt x="256579" y="1450336"/>
                  </a:lnTo>
                  <a:lnTo>
                    <a:pt x="289082" y="1486801"/>
                  </a:lnTo>
                  <a:lnTo>
                    <a:pt x="322661" y="1521267"/>
                  </a:lnTo>
                  <a:lnTo>
                    <a:pt x="357390" y="1553924"/>
                  </a:lnTo>
                  <a:lnTo>
                    <a:pt x="393208" y="1584769"/>
                  </a:lnTo>
                  <a:lnTo>
                    <a:pt x="430052" y="1613800"/>
                  </a:lnTo>
                  <a:lnTo>
                    <a:pt x="467860" y="1641016"/>
                  </a:lnTo>
                  <a:lnTo>
                    <a:pt x="506570" y="1666413"/>
                  </a:lnTo>
                  <a:lnTo>
                    <a:pt x="546119" y="1689989"/>
                  </a:lnTo>
                  <a:lnTo>
                    <a:pt x="586447" y="1711744"/>
                  </a:lnTo>
                  <a:lnTo>
                    <a:pt x="627491" y="1731673"/>
                  </a:lnTo>
                  <a:lnTo>
                    <a:pt x="669189" y="1749776"/>
                  </a:lnTo>
                  <a:lnTo>
                    <a:pt x="711479" y="1766050"/>
                  </a:lnTo>
                  <a:lnTo>
                    <a:pt x="754299" y="1780493"/>
                  </a:lnTo>
                  <a:lnTo>
                    <a:pt x="797586" y="1793102"/>
                  </a:lnTo>
                  <a:lnTo>
                    <a:pt x="841279" y="1803876"/>
                  </a:lnTo>
                  <a:lnTo>
                    <a:pt x="885316" y="1812813"/>
                  </a:lnTo>
                  <a:lnTo>
                    <a:pt x="929634" y="1819909"/>
                  </a:lnTo>
                  <a:lnTo>
                    <a:pt x="974172" y="1825164"/>
                  </a:lnTo>
                  <a:lnTo>
                    <a:pt x="1018868" y="1828574"/>
                  </a:lnTo>
                  <a:lnTo>
                    <a:pt x="1063659" y="1830138"/>
                  </a:lnTo>
                  <a:lnTo>
                    <a:pt x="1108484" y="1829854"/>
                  </a:lnTo>
                  <a:lnTo>
                    <a:pt x="1153280" y="1827719"/>
                  </a:lnTo>
                  <a:lnTo>
                    <a:pt x="1197985" y="1823731"/>
                  </a:lnTo>
                  <a:lnTo>
                    <a:pt x="1242538" y="1817888"/>
                  </a:lnTo>
                  <a:lnTo>
                    <a:pt x="1286876" y="1810188"/>
                  </a:lnTo>
                  <a:lnTo>
                    <a:pt x="1330938" y="1800629"/>
                  </a:lnTo>
                  <a:lnTo>
                    <a:pt x="1374661" y="1789208"/>
                  </a:lnTo>
                  <a:lnTo>
                    <a:pt x="1417983" y="1775924"/>
                  </a:lnTo>
                  <a:lnTo>
                    <a:pt x="1460842" y="1760773"/>
                  </a:lnTo>
                  <a:lnTo>
                    <a:pt x="1503176" y="1743755"/>
                  </a:lnTo>
                  <a:lnTo>
                    <a:pt x="1544923" y="1724867"/>
                  </a:lnTo>
                  <a:lnTo>
                    <a:pt x="1586021" y="1704106"/>
                  </a:lnTo>
                  <a:lnTo>
                    <a:pt x="1626408" y="1681471"/>
                  </a:lnTo>
                  <a:lnTo>
                    <a:pt x="1666023" y="1656960"/>
                  </a:lnTo>
                  <a:lnTo>
                    <a:pt x="1704802" y="1630569"/>
                  </a:lnTo>
                  <a:lnTo>
                    <a:pt x="1742684" y="1602298"/>
                  </a:lnTo>
                  <a:lnTo>
                    <a:pt x="1779606" y="1572143"/>
                  </a:lnTo>
                  <a:lnTo>
                    <a:pt x="1815508" y="1540103"/>
                  </a:lnTo>
                  <a:lnTo>
                    <a:pt x="1078946" y="750239"/>
                  </a:lnTo>
                  <a:lnTo>
                    <a:pt x="302061" y="0"/>
                  </a:lnTo>
                  <a:close/>
                </a:path>
              </a:pathLst>
            </a:custGeom>
            <a:solidFill>
              <a:srgbClr val="989B9E"/>
            </a:solidFill>
          </p:spPr>
          <p:txBody>
            <a:bodyPr wrap="square" lIns="0" tIns="0" rIns="0" bIns="0" rtlCol="0"/>
            <a:lstStyle/>
            <a:p>
              <a:endParaRPr/>
            </a:p>
          </p:txBody>
        </p:sp>
        <p:sp>
          <p:nvSpPr>
            <p:cNvPr id="20" name="object 20"/>
            <p:cNvSpPr/>
            <p:nvPr/>
          </p:nvSpPr>
          <p:spPr>
            <a:xfrm>
              <a:off x="8839269" y="3370153"/>
              <a:ext cx="1816100" cy="1830705"/>
            </a:xfrm>
            <a:custGeom>
              <a:avLst/>
              <a:gdLst/>
              <a:ahLst/>
              <a:cxnLst/>
              <a:rect l="l" t="t" r="r" b="b"/>
              <a:pathLst>
                <a:path w="1816100" h="1830704">
                  <a:moveTo>
                    <a:pt x="1078946" y="750239"/>
                  </a:moveTo>
                  <a:lnTo>
                    <a:pt x="1815508" y="1540103"/>
                  </a:lnTo>
                  <a:lnTo>
                    <a:pt x="1779606" y="1572143"/>
                  </a:lnTo>
                  <a:lnTo>
                    <a:pt x="1742684" y="1602298"/>
                  </a:lnTo>
                  <a:lnTo>
                    <a:pt x="1704802" y="1630569"/>
                  </a:lnTo>
                  <a:lnTo>
                    <a:pt x="1666023" y="1656960"/>
                  </a:lnTo>
                  <a:lnTo>
                    <a:pt x="1626408" y="1681471"/>
                  </a:lnTo>
                  <a:lnTo>
                    <a:pt x="1586021" y="1704106"/>
                  </a:lnTo>
                  <a:lnTo>
                    <a:pt x="1544923" y="1724867"/>
                  </a:lnTo>
                  <a:lnTo>
                    <a:pt x="1503176" y="1743755"/>
                  </a:lnTo>
                  <a:lnTo>
                    <a:pt x="1460842" y="1760773"/>
                  </a:lnTo>
                  <a:lnTo>
                    <a:pt x="1417983" y="1775924"/>
                  </a:lnTo>
                  <a:lnTo>
                    <a:pt x="1374661" y="1789208"/>
                  </a:lnTo>
                  <a:lnTo>
                    <a:pt x="1330938" y="1800629"/>
                  </a:lnTo>
                  <a:lnTo>
                    <a:pt x="1286876" y="1810188"/>
                  </a:lnTo>
                  <a:lnTo>
                    <a:pt x="1242538" y="1817888"/>
                  </a:lnTo>
                  <a:lnTo>
                    <a:pt x="1197985" y="1823731"/>
                  </a:lnTo>
                  <a:lnTo>
                    <a:pt x="1153280" y="1827719"/>
                  </a:lnTo>
                  <a:lnTo>
                    <a:pt x="1108484" y="1829854"/>
                  </a:lnTo>
                  <a:lnTo>
                    <a:pt x="1063659" y="1830138"/>
                  </a:lnTo>
                  <a:lnTo>
                    <a:pt x="1018868" y="1828574"/>
                  </a:lnTo>
                  <a:lnTo>
                    <a:pt x="974172" y="1825164"/>
                  </a:lnTo>
                  <a:lnTo>
                    <a:pt x="929634" y="1819909"/>
                  </a:lnTo>
                  <a:lnTo>
                    <a:pt x="885316" y="1812813"/>
                  </a:lnTo>
                  <a:lnTo>
                    <a:pt x="841279" y="1803876"/>
                  </a:lnTo>
                  <a:lnTo>
                    <a:pt x="797586" y="1793102"/>
                  </a:lnTo>
                  <a:lnTo>
                    <a:pt x="754299" y="1780493"/>
                  </a:lnTo>
                  <a:lnTo>
                    <a:pt x="711479" y="1766050"/>
                  </a:lnTo>
                  <a:lnTo>
                    <a:pt x="669189" y="1749776"/>
                  </a:lnTo>
                  <a:lnTo>
                    <a:pt x="627491" y="1731673"/>
                  </a:lnTo>
                  <a:lnTo>
                    <a:pt x="586447" y="1711744"/>
                  </a:lnTo>
                  <a:lnTo>
                    <a:pt x="546119" y="1689989"/>
                  </a:lnTo>
                  <a:lnTo>
                    <a:pt x="506570" y="1666413"/>
                  </a:lnTo>
                  <a:lnTo>
                    <a:pt x="467860" y="1641016"/>
                  </a:lnTo>
                  <a:lnTo>
                    <a:pt x="430052" y="1613800"/>
                  </a:lnTo>
                  <a:lnTo>
                    <a:pt x="393208" y="1584769"/>
                  </a:lnTo>
                  <a:lnTo>
                    <a:pt x="357390" y="1553924"/>
                  </a:lnTo>
                  <a:lnTo>
                    <a:pt x="322661" y="1521267"/>
                  </a:lnTo>
                  <a:lnTo>
                    <a:pt x="289082" y="1486801"/>
                  </a:lnTo>
                  <a:lnTo>
                    <a:pt x="256579" y="1450336"/>
                  </a:lnTo>
                  <a:lnTo>
                    <a:pt x="226016" y="1412775"/>
                  </a:lnTo>
                  <a:lnTo>
                    <a:pt x="197392" y="1374187"/>
                  </a:lnTo>
                  <a:lnTo>
                    <a:pt x="170708" y="1334638"/>
                  </a:lnTo>
                  <a:lnTo>
                    <a:pt x="145962" y="1294197"/>
                  </a:lnTo>
                  <a:lnTo>
                    <a:pt x="123154" y="1252930"/>
                  </a:lnTo>
                  <a:lnTo>
                    <a:pt x="102284" y="1210905"/>
                  </a:lnTo>
                  <a:lnTo>
                    <a:pt x="83350" y="1168189"/>
                  </a:lnTo>
                  <a:lnTo>
                    <a:pt x="66352" y="1124850"/>
                  </a:lnTo>
                  <a:lnTo>
                    <a:pt x="51290" y="1080955"/>
                  </a:lnTo>
                  <a:lnTo>
                    <a:pt x="38162" y="1036572"/>
                  </a:lnTo>
                  <a:lnTo>
                    <a:pt x="26969" y="991767"/>
                  </a:lnTo>
                  <a:lnTo>
                    <a:pt x="17710" y="946608"/>
                  </a:lnTo>
                  <a:lnTo>
                    <a:pt x="10384" y="901164"/>
                  </a:lnTo>
                  <a:lnTo>
                    <a:pt x="4991" y="855500"/>
                  </a:lnTo>
                  <a:lnTo>
                    <a:pt x="1529" y="809684"/>
                  </a:lnTo>
                  <a:lnTo>
                    <a:pt x="0" y="763784"/>
                  </a:lnTo>
                  <a:lnTo>
                    <a:pt x="400" y="717868"/>
                  </a:lnTo>
                  <a:lnTo>
                    <a:pt x="2731" y="672001"/>
                  </a:lnTo>
                  <a:lnTo>
                    <a:pt x="6992" y="626253"/>
                  </a:lnTo>
                  <a:lnTo>
                    <a:pt x="13182" y="580690"/>
                  </a:lnTo>
                  <a:lnTo>
                    <a:pt x="21300" y="535380"/>
                  </a:lnTo>
                  <a:lnTo>
                    <a:pt x="31346" y="490390"/>
                  </a:lnTo>
                  <a:lnTo>
                    <a:pt x="43320" y="445787"/>
                  </a:lnTo>
                  <a:lnTo>
                    <a:pt x="57220" y="401639"/>
                  </a:lnTo>
                  <a:lnTo>
                    <a:pt x="73046" y="358013"/>
                  </a:lnTo>
                  <a:lnTo>
                    <a:pt x="90798" y="314977"/>
                  </a:lnTo>
                  <a:lnTo>
                    <a:pt x="110475" y="272598"/>
                  </a:lnTo>
                  <a:lnTo>
                    <a:pt x="132076" y="230943"/>
                  </a:lnTo>
                  <a:lnTo>
                    <a:pt x="155601" y="190080"/>
                  </a:lnTo>
                  <a:lnTo>
                    <a:pt x="181049" y="150076"/>
                  </a:lnTo>
                  <a:lnTo>
                    <a:pt x="208420" y="110999"/>
                  </a:lnTo>
                  <a:lnTo>
                    <a:pt x="237712" y="72915"/>
                  </a:lnTo>
                  <a:lnTo>
                    <a:pt x="268927" y="35893"/>
                  </a:lnTo>
                  <a:lnTo>
                    <a:pt x="302061" y="0"/>
                  </a:lnTo>
                  <a:lnTo>
                    <a:pt x="1078946" y="750239"/>
                  </a:lnTo>
                  <a:close/>
                </a:path>
              </a:pathLst>
            </a:custGeom>
            <a:ln w="25400">
              <a:solidFill>
                <a:srgbClr val="F7F7F7"/>
              </a:solidFill>
            </a:ln>
          </p:spPr>
          <p:txBody>
            <a:bodyPr wrap="square" lIns="0" tIns="0" rIns="0" bIns="0" rtlCol="0"/>
            <a:lstStyle/>
            <a:p>
              <a:endParaRPr/>
            </a:p>
          </p:txBody>
        </p:sp>
        <p:sp>
          <p:nvSpPr>
            <p:cNvPr id="21" name="object 21"/>
            <p:cNvSpPr/>
            <p:nvPr/>
          </p:nvSpPr>
          <p:spPr>
            <a:xfrm>
              <a:off x="9918216" y="4063865"/>
              <a:ext cx="1080770" cy="846455"/>
            </a:xfrm>
            <a:custGeom>
              <a:avLst/>
              <a:gdLst/>
              <a:ahLst/>
              <a:cxnLst/>
              <a:rect l="l" t="t" r="r" b="b"/>
              <a:pathLst>
                <a:path w="1080770" h="846454">
                  <a:moveTo>
                    <a:pt x="1078522" y="0"/>
                  </a:moveTo>
                  <a:lnTo>
                    <a:pt x="0" y="56527"/>
                  </a:lnTo>
                  <a:lnTo>
                    <a:pt x="736561" y="846391"/>
                  </a:lnTo>
                  <a:lnTo>
                    <a:pt x="774059" y="809948"/>
                  </a:lnTo>
                  <a:lnTo>
                    <a:pt x="809408" y="772562"/>
                  </a:lnTo>
                  <a:lnTo>
                    <a:pt x="842604" y="734240"/>
                  </a:lnTo>
                  <a:lnTo>
                    <a:pt x="873645" y="694989"/>
                  </a:lnTo>
                  <a:lnTo>
                    <a:pt x="902528" y="654818"/>
                  </a:lnTo>
                  <a:lnTo>
                    <a:pt x="929249" y="613734"/>
                  </a:lnTo>
                  <a:lnTo>
                    <a:pt x="953805" y="571744"/>
                  </a:lnTo>
                  <a:lnTo>
                    <a:pt x="976194" y="528856"/>
                  </a:lnTo>
                  <a:lnTo>
                    <a:pt x="996412" y="485078"/>
                  </a:lnTo>
                  <a:lnTo>
                    <a:pt x="1014456" y="440417"/>
                  </a:lnTo>
                  <a:lnTo>
                    <a:pt x="1030324" y="394881"/>
                  </a:lnTo>
                  <a:lnTo>
                    <a:pt x="1044011" y="348477"/>
                  </a:lnTo>
                  <a:lnTo>
                    <a:pt x="1055515" y="301214"/>
                  </a:lnTo>
                  <a:lnTo>
                    <a:pt x="1064833" y="253098"/>
                  </a:lnTo>
                  <a:lnTo>
                    <a:pt x="1071962" y="204137"/>
                  </a:lnTo>
                  <a:lnTo>
                    <a:pt x="1076898" y="154340"/>
                  </a:lnTo>
                  <a:lnTo>
                    <a:pt x="1079639" y="103712"/>
                  </a:lnTo>
                  <a:lnTo>
                    <a:pt x="1080181" y="52263"/>
                  </a:lnTo>
                  <a:lnTo>
                    <a:pt x="1078522" y="0"/>
                  </a:lnTo>
                  <a:close/>
                </a:path>
              </a:pathLst>
            </a:custGeom>
            <a:solidFill>
              <a:srgbClr val="00A4E3"/>
            </a:solidFill>
          </p:spPr>
          <p:txBody>
            <a:bodyPr wrap="square" lIns="0" tIns="0" rIns="0" bIns="0" rtlCol="0"/>
            <a:lstStyle/>
            <a:p>
              <a:endParaRPr/>
            </a:p>
          </p:txBody>
        </p:sp>
        <p:sp>
          <p:nvSpPr>
            <p:cNvPr id="22" name="object 22"/>
            <p:cNvSpPr/>
            <p:nvPr/>
          </p:nvSpPr>
          <p:spPr>
            <a:xfrm>
              <a:off x="9918216" y="4063865"/>
              <a:ext cx="1080770" cy="846455"/>
            </a:xfrm>
            <a:custGeom>
              <a:avLst/>
              <a:gdLst/>
              <a:ahLst/>
              <a:cxnLst/>
              <a:rect l="l" t="t" r="r" b="b"/>
              <a:pathLst>
                <a:path w="1080770" h="846454">
                  <a:moveTo>
                    <a:pt x="0" y="56527"/>
                  </a:moveTo>
                  <a:lnTo>
                    <a:pt x="1078522" y="0"/>
                  </a:lnTo>
                  <a:lnTo>
                    <a:pt x="1080181" y="52263"/>
                  </a:lnTo>
                  <a:lnTo>
                    <a:pt x="1079639" y="103712"/>
                  </a:lnTo>
                  <a:lnTo>
                    <a:pt x="1076898" y="154340"/>
                  </a:lnTo>
                  <a:lnTo>
                    <a:pt x="1071962" y="204137"/>
                  </a:lnTo>
                  <a:lnTo>
                    <a:pt x="1064833" y="253098"/>
                  </a:lnTo>
                  <a:lnTo>
                    <a:pt x="1055515" y="301214"/>
                  </a:lnTo>
                  <a:lnTo>
                    <a:pt x="1044011" y="348477"/>
                  </a:lnTo>
                  <a:lnTo>
                    <a:pt x="1030324" y="394881"/>
                  </a:lnTo>
                  <a:lnTo>
                    <a:pt x="1014456" y="440417"/>
                  </a:lnTo>
                  <a:lnTo>
                    <a:pt x="996412" y="485078"/>
                  </a:lnTo>
                  <a:lnTo>
                    <a:pt x="976194" y="528856"/>
                  </a:lnTo>
                  <a:lnTo>
                    <a:pt x="953805" y="571744"/>
                  </a:lnTo>
                  <a:lnTo>
                    <a:pt x="929249" y="613734"/>
                  </a:lnTo>
                  <a:lnTo>
                    <a:pt x="902528" y="654818"/>
                  </a:lnTo>
                  <a:lnTo>
                    <a:pt x="873645" y="694989"/>
                  </a:lnTo>
                  <a:lnTo>
                    <a:pt x="842604" y="734240"/>
                  </a:lnTo>
                  <a:lnTo>
                    <a:pt x="809408" y="772562"/>
                  </a:lnTo>
                  <a:lnTo>
                    <a:pt x="774059" y="809948"/>
                  </a:lnTo>
                  <a:lnTo>
                    <a:pt x="736561" y="846391"/>
                  </a:lnTo>
                  <a:lnTo>
                    <a:pt x="0" y="56527"/>
                  </a:lnTo>
                  <a:close/>
                </a:path>
              </a:pathLst>
            </a:custGeom>
            <a:ln w="25400">
              <a:solidFill>
                <a:srgbClr val="F7F7F7"/>
              </a:solidFill>
            </a:ln>
          </p:spPr>
          <p:txBody>
            <a:bodyPr wrap="square" lIns="0" tIns="0" rIns="0" bIns="0" rtlCol="0"/>
            <a:lstStyle/>
            <a:p>
              <a:endParaRPr/>
            </a:p>
          </p:txBody>
        </p:sp>
        <p:sp>
          <p:nvSpPr>
            <p:cNvPr id="23" name="object 23"/>
            <p:cNvSpPr/>
            <p:nvPr/>
          </p:nvSpPr>
          <p:spPr>
            <a:xfrm>
              <a:off x="9918216" y="3293064"/>
              <a:ext cx="1078865" cy="827405"/>
            </a:xfrm>
            <a:custGeom>
              <a:avLst/>
              <a:gdLst/>
              <a:ahLst/>
              <a:cxnLst/>
              <a:rect l="l" t="t" r="r" b="b"/>
              <a:pathLst>
                <a:path w="1078865" h="827404">
                  <a:moveTo>
                    <a:pt x="694207" y="0"/>
                  </a:moveTo>
                  <a:lnTo>
                    <a:pt x="0" y="827328"/>
                  </a:lnTo>
                  <a:lnTo>
                    <a:pt x="1078522" y="770801"/>
                  </a:lnTo>
                  <a:lnTo>
                    <a:pt x="1074760" y="719625"/>
                  </a:lnTo>
                  <a:lnTo>
                    <a:pt x="1068890" y="669353"/>
                  </a:lnTo>
                  <a:lnTo>
                    <a:pt x="1060919" y="620000"/>
                  </a:lnTo>
                  <a:lnTo>
                    <a:pt x="1050854" y="571582"/>
                  </a:lnTo>
                  <a:lnTo>
                    <a:pt x="1038702" y="524111"/>
                  </a:lnTo>
                  <a:lnTo>
                    <a:pt x="1024472" y="477604"/>
                  </a:lnTo>
                  <a:lnTo>
                    <a:pt x="1008170" y="432075"/>
                  </a:lnTo>
                  <a:lnTo>
                    <a:pt x="989803" y="387538"/>
                  </a:lnTo>
                  <a:lnTo>
                    <a:pt x="969379" y="344009"/>
                  </a:lnTo>
                  <a:lnTo>
                    <a:pt x="946906" y="301502"/>
                  </a:lnTo>
                  <a:lnTo>
                    <a:pt x="922390" y="260031"/>
                  </a:lnTo>
                  <a:lnTo>
                    <a:pt x="895839" y="219612"/>
                  </a:lnTo>
                  <a:lnTo>
                    <a:pt x="867260" y="180259"/>
                  </a:lnTo>
                  <a:lnTo>
                    <a:pt x="836661" y="141987"/>
                  </a:lnTo>
                  <a:lnTo>
                    <a:pt x="804049" y="104810"/>
                  </a:lnTo>
                  <a:lnTo>
                    <a:pt x="769431" y="68743"/>
                  </a:lnTo>
                  <a:lnTo>
                    <a:pt x="732815" y="33802"/>
                  </a:lnTo>
                  <a:lnTo>
                    <a:pt x="694207" y="0"/>
                  </a:lnTo>
                  <a:close/>
                </a:path>
              </a:pathLst>
            </a:custGeom>
            <a:solidFill>
              <a:srgbClr val="78BE20"/>
            </a:solidFill>
          </p:spPr>
          <p:txBody>
            <a:bodyPr wrap="square" lIns="0" tIns="0" rIns="0" bIns="0" rtlCol="0"/>
            <a:lstStyle/>
            <a:p>
              <a:endParaRPr/>
            </a:p>
          </p:txBody>
        </p:sp>
        <p:sp>
          <p:nvSpPr>
            <p:cNvPr id="24" name="object 24"/>
            <p:cNvSpPr/>
            <p:nvPr/>
          </p:nvSpPr>
          <p:spPr>
            <a:xfrm>
              <a:off x="9918216" y="3293064"/>
              <a:ext cx="1078865" cy="827405"/>
            </a:xfrm>
            <a:custGeom>
              <a:avLst/>
              <a:gdLst/>
              <a:ahLst/>
              <a:cxnLst/>
              <a:rect l="l" t="t" r="r" b="b"/>
              <a:pathLst>
                <a:path w="1078865" h="827404">
                  <a:moveTo>
                    <a:pt x="0" y="827328"/>
                  </a:moveTo>
                  <a:lnTo>
                    <a:pt x="694207" y="0"/>
                  </a:lnTo>
                  <a:lnTo>
                    <a:pt x="732815" y="33802"/>
                  </a:lnTo>
                  <a:lnTo>
                    <a:pt x="769431" y="68743"/>
                  </a:lnTo>
                  <a:lnTo>
                    <a:pt x="804049" y="104810"/>
                  </a:lnTo>
                  <a:lnTo>
                    <a:pt x="836661" y="141987"/>
                  </a:lnTo>
                  <a:lnTo>
                    <a:pt x="867260" y="180259"/>
                  </a:lnTo>
                  <a:lnTo>
                    <a:pt x="895839" y="219612"/>
                  </a:lnTo>
                  <a:lnTo>
                    <a:pt x="922390" y="260031"/>
                  </a:lnTo>
                  <a:lnTo>
                    <a:pt x="946906" y="301502"/>
                  </a:lnTo>
                  <a:lnTo>
                    <a:pt x="969379" y="344009"/>
                  </a:lnTo>
                  <a:lnTo>
                    <a:pt x="989803" y="387538"/>
                  </a:lnTo>
                  <a:lnTo>
                    <a:pt x="1008170" y="432075"/>
                  </a:lnTo>
                  <a:lnTo>
                    <a:pt x="1024472" y="477604"/>
                  </a:lnTo>
                  <a:lnTo>
                    <a:pt x="1038702" y="524111"/>
                  </a:lnTo>
                  <a:lnTo>
                    <a:pt x="1050854" y="571582"/>
                  </a:lnTo>
                  <a:lnTo>
                    <a:pt x="1060919" y="620000"/>
                  </a:lnTo>
                  <a:lnTo>
                    <a:pt x="1068890" y="669353"/>
                  </a:lnTo>
                  <a:lnTo>
                    <a:pt x="1074760" y="719625"/>
                  </a:lnTo>
                  <a:lnTo>
                    <a:pt x="1078522" y="770801"/>
                  </a:lnTo>
                  <a:lnTo>
                    <a:pt x="0" y="827328"/>
                  </a:lnTo>
                  <a:close/>
                </a:path>
              </a:pathLst>
            </a:custGeom>
            <a:ln w="25400">
              <a:solidFill>
                <a:srgbClr val="F7F7F7"/>
              </a:solidFill>
            </a:ln>
          </p:spPr>
          <p:txBody>
            <a:bodyPr wrap="square" lIns="0" tIns="0" rIns="0" bIns="0" rtlCol="0"/>
            <a:lstStyle/>
            <a:p>
              <a:endParaRPr/>
            </a:p>
          </p:txBody>
        </p:sp>
        <p:sp>
          <p:nvSpPr>
            <p:cNvPr id="25" name="object 25"/>
            <p:cNvSpPr/>
            <p:nvPr/>
          </p:nvSpPr>
          <p:spPr>
            <a:xfrm>
              <a:off x="9141331" y="3037723"/>
              <a:ext cx="1471295" cy="1082675"/>
            </a:xfrm>
            <a:custGeom>
              <a:avLst/>
              <a:gdLst/>
              <a:ahLst/>
              <a:cxnLst/>
              <a:rect l="l" t="t" r="r" b="b"/>
              <a:pathLst>
                <a:path w="1471295" h="1082675">
                  <a:moveTo>
                    <a:pt x="787979" y="0"/>
                  </a:moveTo>
                  <a:lnTo>
                    <a:pt x="742788" y="452"/>
                  </a:lnTo>
                  <a:lnTo>
                    <a:pt x="697667" y="2817"/>
                  </a:lnTo>
                  <a:lnTo>
                    <a:pt x="652676" y="7090"/>
                  </a:lnTo>
                  <a:lnTo>
                    <a:pt x="607876" y="13268"/>
                  </a:lnTo>
                  <a:lnTo>
                    <a:pt x="563328" y="21349"/>
                  </a:lnTo>
                  <a:lnTo>
                    <a:pt x="519092" y="31329"/>
                  </a:lnTo>
                  <a:lnTo>
                    <a:pt x="475229" y="43204"/>
                  </a:lnTo>
                  <a:lnTo>
                    <a:pt x="431799" y="56972"/>
                  </a:lnTo>
                  <a:lnTo>
                    <a:pt x="388863" y="72630"/>
                  </a:lnTo>
                  <a:lnTo>
                    <a:pt x="346481" y="90174"/>
                  </a:lnTo>
                  <a:lnTo>
                    <a:pt x="304715" y="109601"/>
                  </a:lnTo>
                  <a:lnTo>
                    <a:pt x="263624" y="130908"/>
                  </a:lnTo>
                  <a:lnTo>
                    <a:pt x="223270" y="154092"/>
                  </a:lnTo>
                  <a:lnTo>
                    <a:pt x="183713" y="179149"/>
                  </a:lnTo>
                  <a:lnTo>
                    <a:pt x="145013" y="206077"/>
                  </a:lnTo>
                  <a:lnTo>
                    <a:pt x="107231" y="234872"/>
                  </a:lnTo>
                  <a:lnTo>
                    <a:pt x="70428" y="265531"/>
                  </a:lnTo>
                  <a:lnTo>
                    <a:pt x="34664" y="298051"/>
                  </a:lnTo>
                  <a:lnTo>
                    <a:pt x="0" y="332429"/>
                  </a:lnTo>
                  <a:lnTo>
                    <a:pt x="776884" y="1082669"/>
                  </a:lnTo>
                  <a:lnTo>
                    <a:pt x="1471091" y="255340"/>
                  </a:lnTo>
                  <a:lnTo>
                    <a:pt x="1433023" y="224774"/>
                  </a:lnTo>
                  <a:lnTo>
                    <a:pt x="1394055" y="196169"/>
                  </a:lnTo>
                  <a:lnTo>
                    <a:pt x="1354249" y="169525"/>
                  </a:lnTo>
                  <a:lnTo>
                    <a:pt x="1313663" y="144836"/>
                  </a:lnTo>
                  <a:lnTo>
                    <a:pt x="1272360" y="122101"/>
                  </a:lnTo>
                  <a:lnTo>
                    <a:pt x="1230400" y="101315"/>
                  </a:lnTo>
                  <a:lnTo>
                    <a:pt x="1187843" y="82476"/>
                  </a:lnTo>
                  <a:lnTo>
                    <a:pt x="1144750" y="65580"/>
                  </a:lnTo>
                  <a:lnTo>
                    <a:pt x="1101182" y="50625"/>
                  </a:lnTo>
                  <a:lnTo>
                    <a:pt x="1057199" y="37607"/>
                  </a:lnTo>
                  <a:lnTo>
                    <a:pt x="1012861" y="26522"/>
                  </a:lnTo>
                  <a:lnTo>
                    <a:pt x="968230" y="17369"/>
                  </a:lnTo>
                  <a:lnTo>
                    <a:pt x="923365" y="10143"/>
                  </a:lnTo>
                  <a:lnTo>
                    <a:pt x="878328" y="4842"/>
                  </a:lnTo>
                  <a:lnTo>
                    <a:pt x="833179" y="1462"/>
                  </a:lnTo>
                  <a:lnTo>
                    <a:pt x="787979" y="0"/>
                  </a:lnTo>
                  <a:close/>
                </a:path>
              </a:pathLst>
            </a:custGeom>
            <a:solidFill>
              <a:srgbClr val="E57200"/>
            </a:solidFill>
          </p:spPr>
          <p:txBody>
            <a:bodyPr wrap="square" lIns="0" tIns="0" rIns="0" bIns="0" rtlCol="0"/>
            <a:lstStyle/>
            <a:p>
              <a:endParaRPr dirty="0"/>
            </a:p>
          </p:txBody>
        </p:sp>
        <p:sp>
          <p:nvSpPr>
            <p:cNvPr id="26" name="object 26"/>
            <p:cNvSpPr/>
            <p:nvPr/>
          </p:nvSpPr>
          <p:spPr>
            <a:xfrm>
              <a:off x="9141331" y="3037723"/>
              <a:ext cx="1471295" cy="1082675"/>
            </a:xfrm>
            <a:custGeom>
              <a:avLst/>
              <a:gdLst/>
              <a:ahLst/>
              <a:cxnLst/>
              <a:rect l="l" t="t" r="r" b="b"/>
              <a:pathLst>
                <a:path w="1471295" h="1082675">
                  <a:moveTo>
                    <a:pt x="776884" y="1082669"/>
                  </a:moveTo>
                  <a:lnTo>
                    <a:pt x="0" y="332429"/>
                  </a:lnTo>
                  <a:lnTo>
                    <a:pt x="34664" y="298051"/>
                  </a:lnTo>
                  <a:lnTo>
                    <a:pt x="70428" y="265531"/>
                  </a:lnTo>
                  <a:lnTo>
                    <a:pt x="107231" y="234872"/>
                  </a:lnTo>
                  <a:lnTo>
                    <a:pt x="145013" y="206077"/>
                  </a:lnTo>
                  <a:lnTo>
                    <a:pt x="183713" y="179149"/>
                  </a:lnTo>
                  <a:lnTo>
                    <a:pt x="223270" y="154092"/>
                  </a:lnTo>
                  <a:lnTo>
                    <a:pt x="263624" y="130908"/>
                  </a:lnTo>
                  <a:lnTo>
                    <a:pt x="304715" y="109601"/>
                  </a:lnTo>
                  <a:lnTo>
                    <a:pt x="346481" y="90174"/>
                  </a:lnTo>
                  <a:lnTo>
                    <a:pt x="388863" y="72630"/>
                  </a:lnTo>
                  <a:lnTo>
                    <a:pt x="431799" y="56972"/>
                  </a:lnTo>
                  <a:lnTo>
                    <a:pt x="475229" y="43204"/>
                  </a:lnTo>
                  <a:lnTo>
                    <a:pt x="519092" y="31329"/>
                  </a:lnTo>
                  <a:lnTo>
                    <a:pt x="563328" y="21349"/>
                  </a:lnTo>
                  <a:lnTo>
                    <a:pt x="607876" y="13268"/>
                  </a:lnTo>
                  <a:lnTo>
                    <a:pt x="652676" y="7090"/>
                  </a:lnTo>
                  <a:lnTo>
                    <a:pt x="697667" y="2817"/>
                  </a:lnTo>
                  <a:lnTo>
                    <a:pt x="742788" y="452"/>
                  </a:lnTo>
                  <a:lnTo>
                    <a:pt x="787979" y="0"/>
                  </a:lnTo>
                  <a:lnTo>
                    <a:pt x="833179" y="1462"/>
                  </a:lnTo>
                  <a:lnTo>
                    <a:pt x="878328" y="4842"/>
                  </a:lnTo>
                  <a:lnTo>
                    <a:pt x="923365" y="10143"/>
                  </a:lnTo>
                  <a:lnTo>
                    <a:pt x="968230" y="17369"/>
                  </a:lnTo>
                  <a:lnTo>
                    <a:pt x="1012861" y="26522"/>
                  </a:lnTo>
                  <a:lnTo>
                    <a:pt x="1057199" y="37607"/>
                  </a:lnTo>
                  <a:lnTo>
                    <a:pt x="1101182" y="50625"/>
                  </a:lnTo>
                  <a:lnTo>
                    <a:pt x="1144750" y="65580"/>
                  </a:lnTo>
                  <a:lnTo>
                    <a:pt x="1187843" y="82476"/>
                  </a:lnTo>
                  <a:lnTo>
                    <a:pt x="1230400" y="101315"/>
                  </a:lnTo>
                  <a:lnTo>
                    <a:pt x="1272360" y="122101"/>
                  </a:lnTo>
                  <a:lnTo>
                    <a:pt x="1313663" y="144836"/>
                  </a:lnTo>
                  <a:lnTo>
                    <a:pt x="1354249" y="169525"/>
                  </a:lnTo>
                  <a:lnTo>
                    <a:pt x="1394055" y="196169"/>
                  </a:lnTo>
                  <a:lnTo>
                    <a:pt x="1433023" y="224774"/>
                  </a:lnTo>
                  <a:lnTo>
                    <a:pt x="1471091" y="255340"/>
                  </a:lnTo>
                  <a:lnTo>
                    <a:pt x="776884" y="1082669"/>
                  </a:lnTo>
                  <a:close/>
                </a:path>
              </a:pathLst>
            </a:custGeom>
            <a:ln w="25400">
              <a:solidFill>
                <a:srgbClr val="F7F7F7"/>
              </a:solidFill>
            </a:ln>
          </p:spPr>
          <p:txBody>
            <a:bodyPr wrap="square" lIns="0" tIns="0" rIns="0" bIns="0" rtlCol="0"/>
            <a:lstStyle/>
            <a:p>
              <a:endParaRPr/>
            </a:p>
          </p:txBody>
        </p:sp>
        <p:sp>
          <p:nvSpPr>
            <p:cNvPr id="27" name="object 27"/>
            <p:cNvSpPr/>
            <p:nvPr/>
          </p:nvSpPr>
          <p:spPr>
            <a:xfrm>
              <a:off x="9232693" y="3434664"/>
              <a:ext cx="1371600" cy="1371600"/>
            </a:xfrm>
            <a:custGeom>
              <a:avLst/>
              <a:gdLst/>
              <a:ahLst/>
              <a:cxnLst/>
              <a:rect l="l" t="t" r="r" b="b"/>
              <a:pathLst>
                <a:path w="1371600" h="1371600">
                  <a:moveTo>
                    <a:pt x="696636" y="0"/>
                  </a:moveTo>
                  <a:lnTo>
                    <a:pt x="650864" y="798"/>
                  </a:lnTo>
                  <a:lnTo>
                    <a:pt x="605228" y="4633"/>
                  </a:lnTo>
                  <a:lnTo>
                    <a:pt x="559891" y="11500"/>
                  </a:lnTo>
                  <a:lnTo>
                    <a:pt x="515017" y="21398"/>
                  </a:lnTo>
                  <a:lnTo>
                    <a:pt x="470770" y="34323"/>
                  </a:lnTo>
                  <a:lnTo>
                    <a:pt x="427315" y="50273"/>
                  </a:lnTo>
                  <a:lnTo>
                    <a:pt x="384816" y="69244"/>
                  </a:lnTo>
                  <a:lnTo>
                    <a:pt x="343437" y="91233"/>
                  </a:lnTo>
                  <a:lnTo>
                    <a:pt x="303341" y="116239"/>
                  </a:lnTo>
                  <a:lnTo>
                    <a:pt x="264694" y="144258"/>
                  </a:lnTo>
                  <a:lnTo>
                    <a:pt x="227658" y="175287"/>
                  </a:lnTo>
                  <a:lnTo>
                    <a:pt x="192399" y="209323"/>
                  </a:lnTo>
                  <a:lnTo>
                    <a:pt x="159614" y="245750"/>
                  </a:lnTo>
                  <a:lnTo>
                    <a:pt x="129896" y="283847"/>
                  </a:lnTo>
                  <a:lnTo>
                    <a:pt x="103243" y="323450"/>
                  </a:lnTo>
                  <a:lnTo>
                    <a:pt x="79652" y="364395"/>
                  </a:lnTo>
                  <a:lnTo>
                    <a:pt x="59119" y="406518"/>
                  </a:lnTo>
                  <a:lnTo>
                    <a:pt x="41643" y="449654"/>
                  </a:lnTo>
                  <a:lnTo>
                    <a:pt x="27219" y="493640"/>
                  </a:lnTo>
                  <a:lnTo>
                    <a:pt x="15846" y="538311"/>
                  </a:lnTo>
                  <a:lnTo>
                    <a:pt x="7520" y="583504"/>
                  </a:lnTo>
                  <a:lnTo>
                    <a:pt x="2239" y="629053"/>
                  </a:lnTo>
                  <a:lnTo>
                    <a:pt x="0" y="674796"/>
                  </a:lnTo>
                  <a:lnTo>
                    <a:pt x="799" y="720568"/>
                  </a:lnTo>
                  <a:lnTo>
                    <a:pt x="4634" y="766205"/>
                  </a:lnTo>
                  <a:lnTo>
                    <a:pt x="11502" y="811543"/>
                  </a:lnTo>
                  <a:lnTo>
                    <a:pt x="21400" y="856417"/>
                  </a:lnTo>
                  <a:lnTo>
                    <a:pt x="34326" y="900665"/>
                  </a:lnTo>
                  <a:lnTo>
                    <a:pt x="50276" y="944120"/>
                  </a:lnTo>
                  <a:lnTo>
                    <a:pt x="69247" y="986620"/>
                  </a:lnTo>
                  <a:lnTo>
                    <a:pt x="91237" y="1028001"/>
                  </a:lnTo>
                  <a:lnTo>
                    <a:pt x="116244" y="1068098"/>
                  </a:lnTo>
                  <a:lnTo>
                    <a:pt x="144263" y="1106747"/>
                  </a:lnTo>
                  <a:lnTo>
                    <a:pt x="175292" y="1143783"/>
                  </a:lnTo>
                  <a:lnTo>
                    <a:pt x="209328" y="1179044"/>
                  </a:lnTo>
                  <a:lnTo>
                    <a:pt x="245755" y="1211828"/>
                  </a:lnTo>
                  <a:lnTo>
                    <a:pt x="283852" y="1241544"/>
                  </a:lnTo>
                  <a:lnTo>
                    <a:pt x="323454" y="1268196"/>
                  </a:lnTo>
                  <a:lnTo>
                    <a:pt x="364398" y="1291786"/>
                  </a:lnTo>
                  <a:lnTo>
                    <a:pt x="406520" y="1312318"/>
                  </a:lnTo>
                  <a:lnTo>
                    <a:pt x="449655" y="1329793"/>
                  </a:lnTo>
                  <a:lnTo>
                    <a:pt x="493640" y="1344216"/>
                  </a:lnTo>
                  <a:lnTo>
                    <a:pt x="538309" y="1355589"/>
                  </a:lnTo>
                  <a:lnTo>
                    <a:pt x="583501" y="1363914"/>
                  </a:lnTo>
                  <a:lnTo>
                    <a:pt x="629049" y="1369195"/>
                  </a:lnTo>
                  <a:lnTo>
                    <a:pt x="674791" y="1371434"/>
                  </a:lnTo>
                  <a:lnTo>
                    <a:pt x="720562" y="1370635"/>
                  </a:lnTo>
                  <a:lnTo>
                    <a:pt x="766197" y="1366800"/>
                  </a:lnTo>
                  <a:lnTo>
                    <a:pt x="811534" y="1359932"/>
                  </a:lnTo>
                  <a:lnTo>
                    <a:pt x="856408" y="1350035"/>
                  </a:lnTo>
                  <a:lnTo>
                    <a:pt x="900654" y="1337110"/>
                  </a:lnTo>
                  <a:lnTo>
                    <a:pt x="944109" y="1321160"/>
                  </a:lnTo>
                  <a:lnTo>
                    <a:pt x="986609" y="1302190"/>
                  </a:lnTo>
                  <a:lnTo>
                    <a:pt x="1027990" y="1280200"/>
                  </a:lnTo>
                  <a:lnTo>
                    <a:pt x="1068087" y="1255195"/>
                  </a:lnTo>
                  <a:lnTo>
                    <a:pt x="1106736" y="1227178"/>
                  </a:lnTo>
                  <a:lnTo>
                    <a:pt x="1143774" y="1196150"/>
                  </a:lnTo>
                  <a:lnTo>
                    <a:pt x="1179037" y="1162115"/>
                  </a:lnTo>
                  <a:lnTo>
                    <a:pt x="1211820" y="1125688"/>
                  </a:lnTo>
                  <a:lnTo>
                    <a:pt x="1241536" y="1087591"/>
                  </a:lnTo>
                  <a:lnTo>
                    <a:pt x="1268188" y="1047987"/>
                  </a:lnTo>
                  <a:lnTo>
                    <a:pt x="1291778" y="1007042"/>
                  </a:lnTo>
                  <a:lnTo>
                    <a:pt x="1312310" y="964919"/>
                  </a:lnTo>
                  <a:lnTo>
                    <a:pt x="1329786" y="921782"/>
                  </a:lnTo>
                  <a:lnTo>
                    <a:pt x="1344208" y="877796"/>
                  </a:lnTo>
                  <a:lnTo>
                    <a:pt x="1355581" y="833124"/>
                  </a:lnTo>
                  <a:lnTo>
                    <a:pt x="1363906" y="787931"/>
                  </a:lnTo>
                  <a:lnTo>
                    <a:pt x="1369187" y="742381"/>
                  </a:lnTo>
                  <a:lnTo>
                    <a:pt x="1371427" y="696638"/>
                  </a:lnTo>
                  <a:lnTo>
                    <a:pt x="1370627" y="650865"/>
                  </a:lnTo>
                  <a:lnTo>
                    <a:pt x="1366793" y="605228"/>
                  </a:lnTo>
                  <a:lnTo>
                    <a:pt x="1359925" y="559890"/>
                  </a:lnTo>
                  <a:lnTo>
                    <a:pt x="1350027" y="515015"/>
                  </a:lnTo>
                  <a:lnTo>
                    <a:pt x="1337102" y="470768"/>
                  </a:lnTo>
                  <a:lnTo>
                    <a:pt x="1321153" y="427313"/>
                  </a:lnTo>
                  <a:lnTo>
                    <a:pt x="1302182" y="384813"/>
                  </a:lnTo>
                  <a:lnTo>
                    <a:pt x="1280193" y="343433"/>
                  </a:lnTo>
                  <a:lnTo>
                    <a:pt x="1255188" y="303337"/>
                  </a:lnTo>
                  <a:lnTo>
                    <a:pt x="1227170" y="264689"/>
                  </a:lnTo>
                  <a:lnTo>
                    <a:pt x="1196142" y="227653"/>
                  </a:lnTo>
                  <a:lnTo>
                    <a:pt x="1162108" y="192394"/>
                  </a:lnTo>
                  <a:lnTo>
                    <a:pt x="1125680" y="159610"/>
                  </a:lnTo>
                  <a:lnTo>
                    <a:pt x="1087583" y="129894"/>
                  </a:lnTo>
                  <a:lnTo>
                    <a:pt x="1047980" y="103242"/>
                  </a:lnTo>
                  <a:lnTo>
                    <a:pt x="1007035" y="79651"/>
                  </a:lnTo>
                  <a:lnTo>
                    <a:pt x="964913" y="59119"/>
                  </a:lnTo>
                  <a:lnTo>
                    <a:pt x="921777" y="41643"/>
                  </a:lnTo>
                  <a:lnTo>
                    <a:pt x="877791" y="27220"/>
                  </a:lnTo>
                  <a:lnTo>
                    <a:pt x="833120" y="15847"/>
                  </a:lnTo>
                  <a:lnTo>
                    <a:pt x="787928" y="7521"/>
                  </a:lnTo>
                  <a:lnTo>
                    <a:pt x="742378" y="2239"/>
                  </a:lnTo>
                  <a:lnTo>
                    <a:pt x="696636" y="0"/>
                  </a:lnTo>
                  <a:close/>
                </a:path>
              </a:pathLst>
            </a:custGeom>
            <a:solidFill>
              <a:srgbClr val="F7F7F7"/>
            </a:solidFill>
          </p:spPr>
          <p:txBody>
            <a:bodyPr wrap="square" lIns="0" tIns="0" rIns="0" bIns="0" rtlCol="0"/>
            <a:lstStyle/>
            <a:p>
              <a:endParaRPr/>
            </a:p>
          </p:txBody>
        </p:sp>
        <p:sp>
          <p:nvSpPr>
            <p:cNvPr id="28" name="object 28"/>
            <p:cNvSpPr/>
            <p:nvPr/>
          </p:nvSpPr>
          <p:spPr>
            <a:xfrm>
              <a:off x="10065511" y="3209862"/>
              <a:ext cx="1993264" cy="0"/>
            </a:xfrm>
            <a:custGeom>
              <a:avLst/>
              <a:gdLst/>
              <a:ahLst/>
              <a:cxnLst/>
              <a:rect l="l" t="t" r="r" b="b"/>
              <a:pathLst>
                <a:path w="1993265">
                  <a:moveTo>
                    <a:pt x="0" y="0"/>
                  </a:moveTo>
                  <a:lnTo>
                    <a:pt x="1993138" y="0"/>
                  </a:lnTo>
                </a:path>
              </a:pathLst>
            </a:custGeom>
            <a:ln w="3175">
              <a:solidFill>
                <a:srgbClr val="51555A"/>
              </a:solidFill>
            </a:ln>
          </p:spPr>
          <p:txBody>
            <a:bodyPr wrap="square" lIns="0" tIns="0" rIns="0" bIns="0" rtlCol="0"/>
            <a:lstStyle/>
            <a:p>
              <a:endParaRPr/>
            </a:p>
          </p:txBody>
        </p:sp>
        <p:sp>
          <p:nvSpPr>
            <p:cNvPr id="29" name="object 29"/>
            <p:cNvSpPr/>
            <p:nvPr/>
          </p:nvSpPr>
          <p:spPr>
            <a:xfrm>
              <a:off x="10040111" y="3184462"/>
              <a:ext cx="50800" cy="50800"/>
            </a:xfrm>
            <a:custGeom>
              <a:avLst/>
              <a:gdLst/>
              <a:ahLst/>
              <a:cxnLst/>
              <a:rect l="l" t="t" r="r" b="b"/>
              <a:pathLst>
                <a:path w="50800" h="50800">
                  <a:moveTo>
                    <a:pt x="25400" y="0"/>
                  </a:moveTo>
                  <a:lnTo>
                    <a:pt x="15510" y="1995"/>
                  </a:lnTo>
                  <a:lnTo>
                    <a:pt x="7437" y="7437"/>
                  </a:lnTo>
                  <a:lnTo>
                    <a:pt x="1995" y="15510"/>
                  </a:lnTo>
                  <a:lnTo>
                    <a:pt x="0" y="25400"/>
                  </a:lnTo>
                  <a:lnTo>
                    <a:pt x="1995" y="35283"/>
                  </a:lnTo>
                  <a:lnTo>
                    <a:pt x="7437" y="43357"/>
                  </a:lnTo>
                  <a:lnTo>
                    <a:pt x="15510" y="48802"/>
                  </a:lnTo>
                  <a:lnTo>
                    <a:pt x="25400" y="50800"/>
                  </a:lnTo>
                  <a:lnTo>
                    <a:pt x="35289" y="48802"/>
                  </a:lnTo>
                  <a:lnTo>
                    <a:pt x="43362" y="43357"/>
                  </a:lnTo>
                  <a:lnTo>
                    <a:pt x="48804" y="35283"/>
                  </a:lnTo>
                  <a:lnTo>
                    <a:pt x="50800" y="25400"/>
                  </a:lnTo>
                  <a:lnTo>
                    <a:pt x="48804" y="15510"/>
                  </a:lnTo>
                  <a:lnTo>
                    <a:pt x="43362" y="7437"/>
                  </a:lnTo>
                  <a:lnTo>
                    <a:pt x="35289" y="1995"/>
                  </a:lnTo>
                  <a:lnTo>
                    <a:pt x="25400" y="0"/>
                  </a:lnTo>
                  <a:close/>
                </a:path>
              </a:pathLst>
            </a:custGeom>
            <a:solidFill>
              <a:srgbClr val="51555A"/>
            </a:solidFill>
          </p:spPr>
          <p:txBody>
            <a:bodyPr wrap="square" lIns="0" tIns="0" rIns="0" bIns="0" rtlCol="0"/>
            <a:lstStyle/>
            <a:p>
              <a:endParaRPr/>
            </a:p>
          </p:txBody>
        </p:sp>
        <p:sp>
          <p:nvSpPr>
            <p:cNvPr id="30" name="object 30"/>
            <p:cNvSpPr/>
            <p:nvPr/>
          </p:nvSpPr>
          <p:spPr>
            <a:xfrm>
              <a:off x="10755883" y="3789287"/>
              <a:ext cx="1303020" cy="0"/>
            </a:xfrm>
            <a:custGeom>
              <a:avLst/>
              <a:gdLst/>
              <a:ahLst/>
              <a:cxnLst/>
              <a:rect l="l" t="t" r="r" b="b"/>
              <a:pathLst>
                <a:path w="1303020">
                  <a:moveTo>
                    <a:pt x="0" y="0"/>
                  </a:moveTo>
                  <a:lnTo>
                    <a:pt x="1302766" y="0"/>
                  </a:lnTo>
                </a:path>
              </a:pathLst>
            </a:custGeom>
            <a:ln w="3175">
              <a:solidFill>
                <a:srgbClr val="51555A"/>
              </a:solidFill>
            </a:ln>
          </p:spPr>
          <p:txBody>
            <a:bodyPr wrap="square" lIns="0" tIns="0" rIns="0" bIns="0" rtlCol="0"/>
            <a:lstStyle/>
            <a:p>
              <a:endParaRPr/>
            </a:p>
          </p:txBody>
        </p:sp>
        <p:sp>
          <p:nvSpPr>
            <p:cNvPr id="31" name="object 31"/>
            <p:cNvSpPr/>
            <p:nvPr/>
          </p:nvSpPr>
          <p:spPr>
            <a:xfrm>
              <a:off x="10730483" y="3763887"/>
              <a:ext cx="50800" cy="50800"/>
            </a:xfrm>
            <a:custGeom>
              <a:avLst/>
              <a:gdLst/>
              <a:ahLst/>
              <a:cxnLst/>
              <a:rect l="l" t="t" r="r" b="b"/>
              <a:pathLst>
                <a:path w="50800" h="50800">
                  <a:moveTo>
                    <a:pt x="25400" y="0"/>
                  </a:moveTo>
                  <a:lnTo>
                    <a:pt x="15510" y="1995"/>
                  </a:lnTo>
                  <a:lnTo>
                    <a:pt x="7437" y="7437"/>
                  </a:lnTo>
                  <a:lnTo>
                    <a:pt x="1995" y="15510"/>
                  </a:lnTo>
                  <a:lnTo>
                    <a:pt x="0" y="25400"/>
                  </a:lnTo>
                  <a:lnTo>
                    <a:pt x="1995" y="35283"/>
                  </a:lnTo>
                  <a:lnTo>
                    <a:pt x="7437" y="43357"/>
                  </a:lnTo>
                  <a:lnTo>
                    <a:pt x="15510" y="48802"/>
                  </a:lnTo>
                  <a:lnTo>
                    <a:pt x="25400" y="50800"/>
                  </a:lnTo>
                  <a:lnTo>
                    <a:pt x="35289" y="48802"/>
                  </a:lnTo>
                  <a:lnTo>
                    <a:pt x="43362" y="43357"/>
                  </a:lnTo>
                  <a:lnTo>
                    <a:pt x="48804" y="35283"/>
                  </a:lnTo>
                  <a:lnTo>
                    <a:pt x="50800" y="25400"/>
                  </a:lnTo>
                  <a:lnTo>
                    <a:pt x="48804" y="15510"/>
                  </a:lnTo>
                  <a:lnTo>
                    <a:pt x="43362" y="7437"/>
                  </a:lnTo>
                  <a:lnTo>
                    <a:pt x="35289" y="1995"/>
                  </a:lnTo>
                  <a:lnTo>
                    <a:pt x="25400" y="0"/>
                  </a:lnTo>
                  <a:close/>
                </a:path>
              </a:pathLst>
            </a:custGeom>
            <a:solidFill>
              <a:srgbClr val="51555A"/>
            </a:solidFill>
          </p:spPr>
          <p:txBody>
            <a:bodyPr wrap="square" lIns="0" tIns="0" rIns="0" bIns="0" rtlCol="0"/>
            <a:lstStyle/>
            <a:p>
              <a:endParaRPr/>
            </a:p>
          </p:txBody>
        </p:sp>
        <p:sp>
          <p:nvSpPr>
            <p:cNvPr id="32" name="object 32"/>
            <p:cNvSpPr/>
            <p:nvPr/>
          </p:nvSpPr>
          <p:spPr>
            <a:xfrm>
              <a:off x="10060939" y="4948138"/>
              <a:ext cx="1997710" cy="0"/>
            </a:xfrm>
            <a:custGeom>
              <a:avLst/>
              <a:gdLst/>
              <a:ahLst/>
              <a:cxnLst/>
              <a:rect l="l" t="t" r="r" b="b"/>
              <a:pathLst>
                <a:path w="1997709">
                  <a:moveTo>
                    <a:pt x="0" y="0"/>
                  </a:moveTo>
                  <a:lnTo>
                    <a:pt x="1997710" y="0"/>
                  </a:lnTo>
                </a:path>
              </a:pathLst>
            </a:custGeom>
            <a:ln w="3175">
              <a:solidFill>
                <a:srgbClr val="51555A"/>
              </a:solidFill>
            </a:ln>
          </p:spPr>
          <p:txBody>
            <a:bodyPr wrap="square" lIns="0" tIns="0" rIns="0" bIns="0" rtlCol="0"/>
            <a:lstStyle/>
            <a:p>
              <a:endParaRPr/>
            </a:p>
          </p:txBody>
        </p:sp>
        <p:sp>
          <p:nvSpPr>
            <p:cNvPr id="33" name="object 33"/>
            <p:cNvSpPr/>
            <p:nvPr/>
          </p:nvSpPr>
          <p:spPr>
            <a:xfrm>
              <a:off x="10035539" y="4922738"/>
              <a:ext cx="50800" cy="50800"/>
            </a:xfrm>
            <a:custGeom>
              <a:avLst/>
              <a:gdLst/>
              <a:ahLst/>
              <a:cxnLst/>
              <a:rect l="l" t="t" r="r" b="b"/>
              <a:pathLst>
                <a:path w="50800" h="50800">
                  <a:moveTo>
                    <a:pt x="25400" y="0"/>
                  </a:moveTo>
                  <a:lnTo>
                    <a:pt x="15516" y="1995"/>
                  </a:lnTo>
                  <a:lnTo>
                    <a:pt x="7442" y="7437"/>
                  </a:lnTo>
                  <a:lnTo>
                    <a:pt x="1997" y="15510"/>
                  </a:lnTo>
                  <a:lnTo>
                    <a:pt x="0" y="25399"/>
                  </a:lnTo>
                  <a:lnTo>
                    <a:pt x="1997" y="35283"/>
                  </a:lnTo>
                  <a:lnTo>
                    <a:pt x="7442" y="43357"/>
                  </a:lnTo>
                  <a:lnTo>
                    <a:pt x="15516" y="48802"/>
                  </a:lnTo>
                  <a:lnTo>
                    <a:pt x="25400" y="50799"/>
                  </a:lnTo>
                  <a:lnTo>
                    <a:pt x="35289" y="48802"/>
                  </a:lnTo>
                  <a:lnTo>
                    <a:pt x="43362" y="43357"/>
                  </a:lnTo>
                  <a:lnTo>
                    <a:pt x="48804" y="35283"/>
                  </a:lnTo>
                  <a:lnTo>
                    <a:pt x="50800" y="25399"/>
                  </a:lnTo>
                  <a:lnTo>
                    <a:pt x="48804" y="15510"/>
                  </a:lnTo>
                  <a:lnTo>
                    <a:pt x="43362" y="7437"/>
                  </a:lnTo>
                  <a:lnTo>
                    <a:pt x="35289" y="1995"/>
                  </a:lnTo>
                  <a:lnTo>
                    <a:pt x="25400" y="0"/>
                  </a:lnTo>
                  <a:close/>
                </a:path>
              </a:pathLst>
            </a:custGeom>
            <a:solidFill>
              <a:srgbClr val="51555A"/>
            </a:solidFill>
          </p:spPr>
          <p:txBody>
            <a:bodyPr wrap="square" lIns="0" tIns="0" rIns="0" bIns="0" rtlCol="0"/>
            <a:lstStyle/>
            <a:p>
              <a:endParaRPr/>
            </a:p>
          </p:txBody>
        </p:sp>
        <p:sp>
          <p:nvSpPr>
            <p:cNvPr id="34" name="object 34"/>
            <p:cNvSpPr/>
            <p:nvPr/>
          </p:nvSpPr>
          <p:spPr>
            <a:xfrm>
              <a:off x="10797032" y="4368713"/>
              <a:ext cx="1261745" cy="0"/>
            </a:xfrm>
            <a:custGeom>
              <a:avLst/>
              <a:gdLst/>
              <a:ahLst/>
              <a:cxnLst/>
              <a:rect l="l" t="t" r="r" b="b"/>
              <a:pathLst>
                <a:path w="1261745">
                  <a:moveTo>
                    <a:pt x="0" y="0"/>
                  </a:moveTo>
                  <a:lnTo>
                    <a:pt x="1261618" y="0"/>
                  </a:lnTo>
                </a:path>
              </a:pathLst>
            </a:custGeom>
            <a:ln w="3175">
              <a:solidFill>
                <a:srgbClr val="51555A"/>
              </a:solidFill>
            </a:ln>
          </p:spPr>
          <p:txBody>
            <a:bodyPr wrap="square" lIns="0" tIns="0" rIns="0" bIns="0" rtlCol="0"/>
            <a:lstStyle/>
            <a:p>
              <a:endParaRPr/>
            </a:p>
          </p:txBody>
        </p:sp>
        <p:sp>
          <p:nvSpPr>
            <p:cNvPr id="35" name="object 35"/>
            <p:cNvSpPr/>
            <p:nvPr/>
          </p:nvSpPr>
          <p:spPr>
            <a:xfrm>
              <a:off x="10771632" y="4343313"/>
              <a:ext cx="50800" cy="50800"/>
            </a:xfrm>
            <a:custGeom>
              <a:avLst/>
              <a:gdLst/>
              <a:ahLst/>
              <a:cxnLst/>
              <a:rect l="l" t="t" r="r" b="b"/>
              <a:pathLst>
                <a:path w="50800" h="50800">
                  <a:moveTo>
                    <a:pt x="25400" y="0"/>
                  </a:moveTo>
                  <a:lnTo>
                    <a:pt x="15510" y="1995"/>
                  </a:lnTo>
                  <a:lnTo>
                    <a:pt x="7437" y="7437"/>
                  </a:lnTo>
                  <a:lnTo>
                    <a:pt x="1995" y="15510"/>
                  </a:lnTo>
                  <a:lnTo>
                    <a:pt x="0" y="25400"/>
                  </a:lnTo>
                  <a:lnTo>
                    <a:pt x="1995" y="35283"/>
                  </a:lnTo>
                  <a:lnTo>
                    <a:pt x="7437" y="43357"/>
                  </a:lnTo>
                  <a:lnTo>
                    <a:pt x="15510" y="48802"/>
                  </a:lnTo>
                  <a:lnTo>
                    <a:pt x="25400" y="50800"/>
                  </a:lnTo>
                  <a:lnTo>
                    <a:pt x="35289" y="48802"/>
                  </a:lnTo>
                  <a:lnTo>
                    <a:pt x="43362" y="43357"/>
                  </a:lnTo>
                  <a:lnTo>
                    <a:pt x="48804" y="35283"/>
                  </a:lnTo>
                  <a:lnTo>
                    <a:pt x="50800" y="25400"/>
                  </a:lnTo>
                  <a:lnTo>
                    <a:pt x="48804" y="15510"/>
                  </a:lnTo>
                  <a:lnTo>
                    <a:pt x="43362" y="7437"/>
                  </a:lnTo>
                  <a:lnTo>
                    <a:pt x="35289" y="1995"/>
                  </a:lnTo>
                  <a:lnTo>
                    <a:pt x="25400" y="0"/>
                  </a:lnTo>
                  <a:close/>
                </a:path>
              </a:pathLst>
            </a:custGeom>
            <a:solidFill>
              <a:srgbClr val="51555A"/>
            </a:solidFill>
          </p:spPr>
          <p:txBody>
            <a:bodyPr wrap="square" lIns="0" tIns="0" rIns="0" bIns="0" rtlCol="0"/>
            <a:lstStyle/>
            <a:p>
              <a:endParaRPr/>
            </a:p>
          </p:txBody>
        </p:sp>
      </p:grpSp>
      <p:sp>
        <p:nvSpPr>
          <p:cNvPr id="36" name="object 36"/>
          <p:cNvSpPr txBox="1"/>
          <p:nvPr/>
        </p:nvSpPr>
        <p:spPr>
          <a:xfrm>
            <a:off x="8562816" y="1771650"/>
            <a:ext cx="3771900" cy="5099216"/>
          </a:xfrm>
          <a:prstGeom prst="rect">
            <a:avLst/>
          </a:prstGeom>
        </p:spPr>
        <p:txBody>
          <a:bodyPr vert="horz" wrap="square" lIns="0" tIns="45085" rIns="0" bIns="0" rtlCol="0">
            <a:spAutoFit/>
          </a:bodyPr>
          <a:lstStyle/>
          <a:p>
            <a:pPr>
              <a:lnSpc>
                <a:spcPct val="100000"/>
              </a:lnSpc>
              <a:spcBef>
                <a:spcPts val="355"/>
              </a:spcBef>
            </a:pPr>
            <a:endParaRPr sz="1200" dirty="0">
              <a:latin typeface="Times New Roman"/>
              <a:cs typeface="Times New Roman"/>
            </a:endParaRPr>
          </a:p>
          <a:p>
            <a:pPr marL="285750" marR="572135">
              <a:lnSpc>
                <a:spcPct val="114599"/>
              </a:lnSpc>
              <a:spcBef>
                <a:spcPts val="5"/>
              </a:spcBef>
            </a:pPr>
            <a:r>
              <a:rPr sz="1200" b="1" dirty="0">
                <a:solidFill>
                  <a:srgbClr val="003973"/>
                </a:solidFill>
                <a:latin typeface="Museo Sans 700"/>
                <a:cs typeface="Museo Sans 700"/>
              </a:rPr>
              <a:t>Applying</a:t>
            </a:r>
            <a:r>
              <a:rPr sz="1200" b="1" spc="-20" dirty="0">
                <a:solidFill>
                  <a:srgbClr val="003973"/>
                </a:solidFill>
                <a:latin typeface="Museo Sans 700"/>
                <a:cs typeface="Museo Sans 700"/>
              </a:rPr>
              <a:t> </a:t>
            </a:r>
            <a:r>
              <a:rPr sz="1200" b="1" dirty="0">
                <a:solidFill>
                  <a:srgbClr val="003973"/>
                </a:solidFill>
                <a:latin typeface="Museo Sans 700"/>
                <a:cs typeface="Museo Sans 700"/>
              </a:rPr>
              <a:t>deep</a:t>
            </a:r>
            <a:r>
              <a:rPr sz="1200" b="1" spc="-20" dirty="0">
                <a:solidFill>
                  <a:srgbClr val="003973"/>
                </a:solidFill>
                <a:latin typeface="Museo Sans 700"/>
                <a:cs typeface="Museo Sans 700"/>
              </a:rPr>
              <a:t> </a:t>
            </a:r>
            <a:r>
              <a:rPr sz="1200" b="1" dirty="0">
                <a:solidFill>
                  <a:srgbClr val="003973"/>
                </a:solidFill>
                <a:latin typeface="Museo Sans 700"/>
                <a:cs typeface="Museo Sans 700"/>
              </a:rPr>
              <a:t>technical</a:t>
            </a:r>
            <a:r>
              <a:rPr sz="1200" b="1" spc="-20" dirty="0">
                <a:solidFill>
                  <a:srgbClr val="003973"/>
                </a:solidFill>
                <a:latin typeface="Museo Sans 700"/>
                <a:cs typeface="Museo Sans 700"/>
              </a:rPr>
              <a:t> </a:t>
            </a:r>
            <a:r>
              <a:rPr sz="1200" b="1" dirty="0">
                <a:solidFill>
                  <a:srgbClr val="003973"/>
                </a:solidFill>
                <a:latin typeface="Museo Sans 700"/>
                <a:cs typeface="Museo Sans 700"/>
              </a:rPr>
              <a:t>expertise</a:t>
            </a:r>
            <a:r>
              <a:rPr sz="1200" b="1" spc="-20" dirty="0">
                <a:solidFill>
                  <a:srgbClr val="003973"/>
                </a:solidFill>
                <a:latin typeface="Museo Sans 700"/>
                <a:cs typeface="Museo Sans 700"/>
              </a:rPr>
              <a:t> </a:t>
            </a:r>
            <a:r>
              <a:rPr sz="1200" b="1" spc="-10" dirty="0">
                <a:solidFill>
                  <a:srgbClr val="003973"/>
                </a:solidFill>
                <a:latin typeface="Museo Sans 700"/>
                <a:cs typeface="Museo Sans 700"/>
              </a:rPr>
              <a:t>across </a:t>
            </a:r>
            <a:r>
              <a:rPr sz="1200" b="1" dirty="0">
                <a:solidFill>
                  <a:srgbClr val="003973"/>
                </a:solidFill>
                <a:latin typeface="Museo Sans 700"/>
                <a:cs typeface="Museo Sans 700"/>
              </a:rPr>
              <a:t>our</a:t>
            </a:r>
            <a:r>
              <a:rPr sz="1200" b="1" spc="-30" dirty="0">
                <a:solidFill>
                  <a:srgbClr val="003973"/>
                </a:solidFill>
                <a:latin typeface="Museo Sans 700"/>
                <a:cs typeface="Museo Sans 700"/>
              </a:rPr>
              <a:t> </a:t>
            </a:r>
            <a:r>
              <a:rPr sz="1200" b="1" dirty="0">
                <a:solidFill>
                  <a:srgbClr val="003973"/>
                </a:solidFill>
                <a:latin typeface="Museo Sans 700"/>
                <a:cs typeface="Museo Sans 700"/>
              </a:rPr>
              <a:t>diverse</a:t>
            </a:r>
            <a:r>
              <a:rPr sz="1200" b="1" spc="-30" dirty="0">
                <a:solidFill>
                  <a:srgbClr val="003973"/>
                </a:solidFill>
                <a:latin typeface="Museo Sans 700"/>
                <a:cs typeface="Museo Sans 700"/>
              </a:rPr>
              <a:t> </a:t>
            </a:r>
            <a:r>
              <a:rPr sz="1200" b="1" dirty="0">
                <a:solidFill>
                  <a:srgbClr val="003973"/>
                </a:solidFill>
                <a:latin typeface="Museo Sans 700"/>
                <a:cs typeface="Museo Sans 700"/>
              </a:rPr>
              <a:t>end</a:t>
            </a:r>
            <a:r>
              <a:rPr sz="1200" b="1" spc="-30" dirty="0">
                <a:solidFill>
                  <a:srgbClr val="003973"/>
                </a:solidFill>
                <a:latin typeface="Museo Sans 700"/>
                <a:cs typeface="Museo Sans 700"/>
              </a:rPr>
              <a:t> </a:t>
            </a:r>
            <a:r>
              <a:rPr sz="1200" b="1" dirty="0">
                <a:solidFill>
                  <a:srgbClr val="003973"/>
                </a:solidFill>
                <a:latin typeface="Museo Sans 700"/>
                <a:cs typeface="Museo Sans 700"/>
              </a:rPr>
              <a:t>markets</a:t>
            </a:r>
            <a:r>
              <a:rPr sz="1200" b="1" spc="-30" dirty="0">
                <a:solidFill>
                  <a:srgbClr val="003973"/>
                </a:solidFill>
                <a:latin typeface="Museo Sans 700"/>
                <a:cs typeface="Museo Sans 700"/>
              </a:rPr>
              <a:t> </a:t>
            </a:r>
            <a:r>
              <a:rPr sz="1200" b="1" dirty="0">
                <a:solidFill>
                  <a:srgbClr val="003973"/>
                </a:solidFill>
                <a:latin typeface="Museo Sans 700"/>
                <a:cs typeface="Museo Sans 700"/>
              </a:rPr>
              <a:t>provides</a:t>
            </a:r>
            <a:r>
              <a:rPr sz="1200" b="1" spc="-30" dirty="0">
                <a:solidFill>
                  <a:srgbClr val="003973"/>
                </a:solidFill>
                <a:latin typeface="Museo Sans 700"/>
                <a:cs typeface="Museo Sans 700"/>
              </a:rPr>
              <a:t> </a:t>
            </a:r>
            <a:r>
              <a:rPr sz="1200" b="1" spc="-50" dirty="0">
                <a:solidFill>
                  <a:srgbClr val="003973"/>
                </a:solidFill>
                <a:latin typeface="Museo Sans 700"/>
                <a:cs typeface="Museo Sans 700"/>
              </a:rPr>
              <a:t>a </a:t>
            </a:r>
            <a:r>
              <a:rPr sz="1200" b="1" dirty="0">
                <a:solidFill>
                  <a:srgbClr val="003973"/>
                </a:solidFill>
                <a:latin typeface="Museo Sans 700"/>
                <a:cs typeface="Museo Sans 700"/>
              </a:rPr>
              <a:t>sustainable </a:t>
            </a:r>
            <a:r>
              <a:rPr sz="1200" b="1" spc="-10" dirty="0">
                <a:solidFill>
                  <a:srgbClr val="003973"/>
                </a:solidFill>
                <a:latin typeface="Museo Sans 700"/>
                <a:cs typeface="Museo Sans 700"/>
              </a:rPr>
              <a:t>advantage.</a:t>
            </a:r>
            <a:endParaRPr sz="1200" dirty="0">
              <a:latin typeface="Museo Sans 700"/>
              <a:cs typeface="Museo Sans 700"/>
            </a:endParaRPr>
          </a:p>
          <a:p>
            <a:pPr>
              <a:lnSpc>
                <a:spcPct val="100000"/>
              </a:lnSpc>
            </a:pPr>
            <a:endParaRPr sz="1200" dirty="0">
              <a:latin typeface="Museo Sans 700"/>
              <a:cs typeface="Museo Sans 700"/>
            </a:endParaRPr>
          </a:p>
          <a:p>
            <a:pPr>
              <a:lnSpc>
                <a:spcPct val="100000"/>
              </a:lnSpc>
              <a:spcBef>
                <a:spcPts val="395"/>
              </a:spcBef>
            </a:pPr>
            <a:endParaRPr sz="1200" dirty="0">
              <a:latin typeface="Museo Sans 700"/>
              <a:cs typeface="Museo Sans 700"/>
            </a:endParaRPr>
          </a:p>
          <a:p>
            <a:pPr marR="277495" algn="r">
              <a:lnSpc>
                <a:spcPct val="100000"/>
              </a:lnSpc>
            </a:pPr>
            <a:r>
              <a:rPr sz="1000" b="1" spc="-10" dirty="0">
                <a:solidFill>
                  <a:srgbClr val="003973"/>
                </a:solidFill>
                <a:latin typeface="Museo Sans 700"/>
                <a:cs typeface="Museo Sans 700"/>
              </a:rPr>
              <a:t>Industrial</a:t>
            </a:r>
            <a:endParaRPr sz="1000" dirty="0">
              <a:latin typeface="Museo Sans 700"/>
              <a:cs typeface="Museo Sans 700"/>
            </a:endParaRPr>
          </a:p>
          <a:p>
            <a:pPr marR="278130" algn="r">
              <a:lnSpc>
                <a:spcPct val="100000"/>
              </a:lnSpc>
              <a:spcBef>
                <a:spcPts val="100"/>
              </a:spcBef>
            </a:pPr>
            <a:r>
              <a:rPr sz="1800" b="0" spc="-25" dirty="0">
                <a:solidFill>
                  <a:srgbClr val="E57200"/>
                </a:solidFill>
                <a:latin typeface="Museo Sans 300"/>
                <a:cs typeface="Museo Sans 300"/>
              </a:rPr>
              <a:t>2</a:t>
            </a:r>
            <a:r>
              <a:rPr lang="en-US" sz="1800" b="0" spc="-25" dirty="0">
                <a:solidFill>
                  <a:srgbClr val="E57200"/>
                </a:solidFill>
                <a:latin typeface="Museo Sans 300"/>
                <a:cs typeface="Museo Sans 300"/>
              </a:rPr>
              <a:t>6</a:t>
            </a:r>
            <a:r>
              <a:rPr sz="1800" b="0" spc="-25" dirty="0">
                <a:solidFill>
                  <a:srgbClr val="E57200"/>
                </a:solidFill>
                <a:latin typeface="Museo Sans 300"/>
                <a:cs typeface="Museo Sans 300"/>
              </a:rPr>
              <a:t>%</a:t>
            </a:r>
            <a:endParaRPr sz="1800" dirty="0">
              <a:solidFill>
                <a:srgbClr val="E57200"/>
              </a:solidFill>
              <a:latin typeface="Museo Sans 300"/>
              <a:cs typeface="Museo Sans 300"/>
            </a:endParaRPr>
          </a:p>
          <a:p>
            <a:pPr marR="278765" algn="r">
              <a:lnSpc>
                <a:spcPct val="100000"/>
              </a:lnSpc>
              <a:spcBef>
                <a:spcPts val="1090"/>
              </a:spcBef>
            </a:pPr>
            <a:r>
              <a:rPr sz="1000" b="1" spc="-10" dirty="0">
                <a:solidFill>
                  <a:srgbClr val="003973"/>
                </a:solidFill>
                <a:latin typeface="Museo Sans 700"/>
                <a:cs typeface="Museo Sans 700"/>
              </a:rPr>
              <a:t>Medical</a:t>
            </a:r>
            <a:endParaRPr sz="1000" dirty="0">
              <a:latin typeface="Museo Sans 700"/>
              <a:cs typeface="Museo Sans 700"/>
            </a:endParaRPr>
          </a:p>
          <a:p>
            <a:pPr marR="282575" algn="r">
              <a:lnSpc>
                <a:spcPct val="100000"/>
              </a:lnSpc>
              <a:spcBef>
                <a:spcPts val="100"/>
              </a:spcBef>
            </a:pPr>
            <a:r>
              <a:rPr sz="1800" b="0" spc="-25" dirty="0">
                <a:solidFill>
                  <a:srgbClr val="44C000"/>
                </a:solidFill>
                <a:latin typeface="Museo Sans 300"/>
                <a:cs typeface="Museo Sans 300"/>
              </a:rPr>
              <a:t>1</a:t>
            </a:r>
            <a:r>
              <a:rPr lang="en-US" sz="1800" b="0" spc="-25" dirty="0">
                <a:solidFill>
                  <a:srgbClr val="44C000"/>
                </a:solidFill>
                <a:latin typeface="Museo Sans 300"/>
                <a:cs typeface="Museo Sans 300"/>
              </a:rPr>
              <a:t>6</a:t>
            </a:r>
            <a:r>
              <a:rPr sz="1800" b="0" spc="-25" dirty="0">
                <a:solidFill>
                  <a:srgbClr val="44C000"/>
                </a:solidFill>
                <a:latin typeface="Museo Sans 300"/>
                <a:cs typeface="Museo Sans 300"/>
              </a:rPr>
              <a:t>%</a:t>
            </a:r>
            <a:endParaRPr sz="1800" dirty="0">
              <a:latin typeface="Museo Sans 300"/>
              <a:cs typeface="Museo Sans 300"/>
            </a:endParaRPr>
          </a:p>
          <a:p>
            <a:pPr marR="277495" algn="r">
              <a:lnSpc>
                <a:spcPct val="100000"/>
              </a:lnSpc>
              <a:spcBef>
                <a:spcPts val="1090"/>
              </a:spcBef>
            </a:pPr>
            <a:r>
              <a:rPr sz="1000" b="1" dirty="0">
                <a:solidFill>
                  <a:srgbClr val="003973"/>
                </a:solidFill>
                <a:latin typeface="Museo Sans 700"/>
                <a:cs typeface="Museo Sans 700"/>
              </a:rPr>
              <a:t>Aero</a:t>
            </a:r>
            <a:r>
              <a:rPr sz="1000" b="1" spc="-5" dirty="0">
                <a:solidFill>
                  <a:srgbClr val="003973"/>
                </a:solidFill>
                <a:latin typeface="Museo Sans 700"/>
                <a:cs typeface="Museo Sans 700"/>
              </a:rPr>
              <a:t> </a:t>
            </a:r>
            <a:r>
              <a:rPr sz="1000" b="1" dirty="0">
                <a:solidFill>
                  <a:srgbClr val="003973"/>
                </a:solidFill>
                <a:latin typeface="Museo Sans 700"/>
                <a:cs typeface="Museo Sans 700"/>
              </a:rPr>
              <a:t>&amp;</a:t>
            </a:r>
            <a:r>
              <a:rPr sz="1000" b="1" spc="-5" dirty="0">
                <a:solidFill>
                  <a:srgbClr val="003973"/>
                </a:solidFill>
                <a:latin typeface="Museo Sans 700"/>
                <a:cs typeface="Museo Sans 700"/>
              </a:rPr>
              <a:t> </a:t>
            </a:r>
            <a:r>
              <a:rPr sz="1000" b="1" spc="-10" dirty="0">
                <a:solidFill>
                  <a:srgbClr val="003973"/>
                </a:solidFill>
                <a:latin typeface="Museo Sans 700"/>
                <a:cs typeface="Museo Sans 700"/>
              </a:rPr>
              <a:t>Defense</a:t>
            </a:r>
            <a:endParaRPr sz="1000" dirty="0">
              <a:latin typeface="Museo Sans 700"/>
              <a:cs typeface="Museo Sans 700"/>
            </a:endParaRPr>
          </a:p>
          <a:p>
            <a:pPr marR="278130" algn="r">
              <a:lnSpc>
                <a:spcPct val="100000"/>
              </a:lnSpc>
              <a:spcBef>
                <a:spcPts val="100"/>
              </a:spcBef>
            </a:pPr>
            <a:r>
              <a:rPr sz="1800" b="0" spc="-25" dirty="0">
                <a:solidFill>
                  <a:srgbClr val="00A4E3"/>
                </a:solidFill>
                <a:latin typeface="Museo Sans 300"/>
                <a:cs typeface="Museo Sans 300"/>
              </a:rPr>
              <a:t>1</a:t>
            </a:r>
            <a:r>
              <a:rPr lang="en-US" sz="1800" b="0" spc="-25" dirty="0">
                <a:solidFill>
                  <a:srgbClr val="00A4E3"/>
                </a:solidFill>
                <a:latin typeface="Museo Sans 300"/>
                <a:cs typeface="Museo Sans 300"/>
              </a:rPr>
              <a:t>5</a:t>
            </a:r>
            <a:r>
              <a:rPr sz="1800" b="0" spc="-25" dirty="0">
                <a:solidFill>
                  <a:srgbClr val="00A4E3"/>
                </a:solidFill>
                <a:latin typeface="Museo Sans 300"/>
                <a:cs typeface="Museo Sans 300"/>
              </a:rPr>
              <a:t>%</a:t>
            </a:r>
            <a:endParaRPr sz="1800" dirty="0">
              <a:latin typeface="Museo Sans 300"/>
              <a:cs typeface="Museo Sans 300"/>
            </a:endParaRPr>
          </a:p>
          <a:p>
            <a:pPr marR="277495" algn="r">
              <a:lnSpc>
                <a:spcPct val="100000"/>
              </a:lnSpc>
              <a:spcBef>
                <a:spcPts val="1090"/>
              </a:spcBef>
            </a:pPr>
            <a:r>
              <a:rPr sz="1000" b="1" spc="-10" dirty="0">
                <a:solidFill>
                  <a:srgbClr val="003973"/>
                </a:solidFill>
                <a:latin typeface="Museo Sans 700"/>
                <a:cs typeface="Museo Sans 700"/>
              </a:rPr>
              <a:t>Transportation</a:t>
            </a:r>
            <a:endParaRPr sz="1000" dirty="0">
              <a:latin typeface="Museo Sans 700"/>
              <a:cs typeface="Museo Sans 700"/>
            </a:endParaRPr>
          </a:p>
          <a:p>
            <a:pPr marR="277495" algn="r">
              <a:lnSpc>
                <a:spcPct val="100000"/>
              </a:lnSpc>
              <a:spcBef>
                <a:spcPts val="100"/>
              </a:spcBef>
            </a:pPr>
            <a:r>
              <a:rPr lang="en-US" sz="1800" b="0" spc="-25" dirty="0">
                <a:solidFill>
                  <a:srgbClr val="75797C"/>
                </a:solidFill>
                <a:latin typeface="Museo Sans 300"/>
                <a:cs typeface="Museo Sans 300"/>
              </a:rPr>
              <a:t>43</a:t>
            </a:r>
            <a:r>
              <a:rPr sz="1800" b="0" spc="-25" dirty="0">
                <a:solidFill>
                  <a:srgbClr val="75797C"/>
                </a:solidFill>
                <a:latin typeface="Museo Sans 300"/>
                <a:cs typeface="Museo Sans 300"/>
              </a:rPr>
              <a:t>%</a:t>
            </a:r>
            <a:endParaRPr sz="1800" dirty="0">
              <a:latin typeface="Museo Sans 300"/>
              <a:cs typeface="Museo Sans 300"/>
            </a:endParaRPr>
          </a:p>
          <a:p>
            <a:pPr>
              <a:lnSpc>
                <a:spcPct val="100000"/>
              </a:lnSpc>
            </a:pPr>
            <a:endParaRPr sz="1800" dirty="0">
              <a:latin typeface="Museo Sans 300"/>
              <a:cs typeface="Museo Sans 300"/>
            </a:endParaRPr>
          </a:p>
          <a:p>
            <a:pPr>
              <a:lnSpc>
                <a:spcPct val="100000"/>
              </a:lnSpc>
              <a:spcBef>
                <a:spcPts val="1400"/>
              </a:spcBef>
            </a:pPr>
            <a:endParaRPr sz="1800" dirty="0">
              <a:latin typeface="Museo Sans 300"/>
              <a:cs typeface="Museo Sans 300"/>
            </a:endParaRPr>
          </a:p>
          <a:p>
            <a:pPr marR="21590" algn="ctr">
              <a:lnSpc>
                <a:spcPct val="100000"/>
              </a:lnSpc>
            </a:pPr>
            <a:r>
              <a:rPr lang="en-US" sz="4300" b="0" spc="-25" dirty="0">
                <a:solidFill>
                  <a:srgbClr val="003973"/>
                </a:solidFill>
                <a:latin typeface="Museo Sans 100"/>
                <a:cs typeface="Museo Sans 100"/>
              </a:rPr>
              <a:t>10</a:t>
            </a:r>
            <a:r>
              <a:rPr sz="4300" b="0" spc="-25" dirty="0">
                <a:solidFill>
                  <a:srgbClr val="003973"/>
                </a:solidFill>
                <a:latin typeface="Museo Sans 100"/>
                <a:cs typeface="Museo Sans 100"/>
              </a:rPr>
              <a:t>%</a:t>
            </a:r>
            <a:endParaRPr sz="4300" dirty="0">
              <a:latin typeface="Museo Sans 100"/>
              <a:cs typeface="Museo Sans 100"/>
            </a:endParaRPr>
          </a:p>
          <a:p>
            <a:pPr algn="ctr">
              <a:lnSpc>
                <a:spcPct val="100000"/>
              </a:lnSpc>
              <a:spcBef>
                <a:spcPts val="540"/>
              </a:spcBef>
            </a:pPr>
            <a:r>
              <a:rPr sz="1000" b="0" dirty="0">
                <a:solidFill>
                  <a:srgbClr val="003973"/>
                </a:solidFill>
                <a:latin typeface="Museo Sans 300"/>
                <a:cs typeface="Museo Sans 300"/>
              </a:rPr>
              <a:t>Diversified</a:t>
            </a:r>
            <a:r>
              <a:rPr sz="1000" b="0" spc="-15" dirty="0">
                <a:solidFill>
                  <a:srgbClr val="003973"/>
                </a:solidFill>
                <a:latin typeface="Museo Sans 300"/>
                <a:cs typeface="Museo Sans 300"/>
              </a:rPr>
              <a:t> </a:t>
            </a:r>
            <a:r>
              <a:rPr sz="1000" b="0" dirty="0">
                <a:solidFill>
                  <a:srgbClr val="003973"/>
                </a:solidFill>
                <a:latin typeface="Museo Sans 300"/>
                <a:cs typeface="Museo Sans 300"/>
              </a:rPr>
              <a:t>End</a:t>
            </a:r>
            <a:r>
              <a:rPr sz="1000" b="0" spc="-15" dirty="0">
                <a:solidFill>
                  <a:srgbClr val="003973"/>
                </a:solidFill>
                <a:latin typeface="Museo Sans 300"/>
                <a:cs typeface="Museo Sans 300"/>
              </a:rPr>
              <a:t> </a:t>
            </a:r>
            <a:r>
              <a:rPr sz="1000" b="0" dirty="0">
                <a:solidFill>
                  <a:srgbClr val="003973"/>
                </a:solidFill>
                <a:latin typeface="Museo Sans 300"/>
                <a:cs typeface="Museo Sans 300"/>
              </a:rPr>
              <a:t>Market</a:t>
            </a:r>
            <a:r>
              <a:rPr sz="1000" b="0" spc="-15" dirty="0">
                <a:solidFill>
                  <a:srgbClr val="003973"/>
                </a:solidFill>
                <a:latin typeface="Museo Sans 300"/>
                <a:cs typeface="Museo Sans 300"/>
              </a:rPr>
              <a:t> </a:t>
            </a:r>
            <a:r>
              <a:rPr sz="1000" b="0" dirty="0">
                <a:solidFill>
                  <a:srgbClr val="003973"/>
                </a:solidFill>
                <a:latin typeface="Museo Sans 300"/>
                <a:cs typeface="Museo Sans 300"/>
              </a:rPr>
              <a:t>Revenue</a:t>
            </a:r>
            <a:r>
              <a:rPr sz="1000" b="0" spc="-15" dirty="0">
                <a:solidFill>
                  <a:srgbClr val="003973"/>
                </a:solidFill>
                <a:latin typeface="Museo Sans 300"/>
                <a:cs typeface="Museo Sans 300"/>
              </a:rPr>
              <a:t> </a:t>
            </a:r>
            <a:r>
              <a:rPr sz="1000" b="0" spc="-20" dirty="0">
                <a:solidFill>
                  <a:srgbClr val="003973"/>
                </a:solidFill>
                <a:latin typeface="Museo Sans 300"/>
                <a:cs typeface="Museo Sans 300"/>
              </a:rPr>
              <a:t>CAGR</a:t>
            </a:r>
            <a:endParaRPr sz="1000" dirty="0">
              <a:latin typeface="Museo Sans 300"/>
              <a:cs typeface="Museo Sans 300"/>
            </a:endParaRPr>
          </a:p>
        </p:txBody>
      </p:sp>
      <p:pic>
        <p:nvPicPr>
          <p:cNvPr id="37" name="object 37"/>
          <p:cNvPicPr/>
          <p:nvPr/>
        </p:nvPicPr>
        <p:blipFill>
          <a:blip r:embed="rId2" cstate="print"/>
          <a:stretch>
            <a:fillRect/>
          </a:stretch>
        </p:blipFill>
        <p:spPr>
          <a:xfrm>
            <a:off x="3709173" y="2741287"/>
            <a:ext cx="4014330" cy="3864072"/>
          </a:xfrm>
          <a:prstGeom prst="rect">
            <a:avLst/>
          </a:prstGeom>
        </p:spPr>
      </p:pic>
      <p:grpSp>
        <p:nvGrpSpPr>
          <p:cNvPr id="38" name="object 38"/>
          <p:cNvGrpSpPr/>
          <p:nvPr/>
        </p:nvGrpSpPr>
        <p:grpSpPr>
          <a:xfrm>
            <a:off x="610158" y="2828937"/>
            <a:ext cx="2707005" cy="4026535"/>
            <a:chOff x="610158" y="2828937"/>
            <a:chExt cx="2707005" cy="4026535"/>
          </a:xfrm>
        </p:grpSpPr>
        <p:sp>
          <p:nvSpPr>
            <p:cNvPr id="39" name="object 39"/>
            <p:cNvSpPr/>
            <p:nvPr/>
          </p:nvSpPr>
          <p:spPr>
            <a:xfrm>
              <a:off x="610158" y="2828937"/>
              <a:ext cx="2707005" cy="4026535"/>
            </a:xfrm>
            <a:custGeom>
              <a:avLst/>
              <a:gdLst/>
              <a:ahLst/>
              <a:cxnLst/>
              <a:rect l="l" t="t" r="r" b="b"/>
              <a:pathLst>
                <a:path w="2707004" h="4026534">
                  <a:moveTo>
                    <a:pt x="1360716" y="381000"/>
                  </a:moveTo>
                  <a:lnTo>
                    <a:pt x="1357261" y="368300"/>
                  </a:lnTo>
                  <a:lnTo>
                    <a:pt x="1352067" y="368300"/>
                  </a:lnTo>
                  <a:lnTo>
                    <a:pt x="1345107" y="355600"/>
                  </a:lnTo>
                  <a:lnTo>
                    <a:pt x="1327835" y="355600"/>
                  </a:lnTo>
                  <a:lnTo>
                    <a:pt x="1311033" y="342900"/>
                  </a:lnTo>
                  <a:lnTo>
                    <a:pt x="1295298" y="330200"/>
                  </a:lnTo>
                  <a:lnTo>
                    <a:pt x="1280528" y="317500"/>
                  </a:lnTo>
                  <a:lnTo>
                    <a:pt x="1266621" y="304800"/>
                  </a:lnTo>
                  <a:lnTo>
                    <a:pt x="1264894" y="304800"/>
                  </a:lnTo>
                  <a:lnTo>
                    <a:pt x="1260767" y="292100"/>
                  </a:lnTo>
                  <a:lnTo>
                    <a:pt x="1253147" y="292100"/>
                  </a:lnTo>
                  <a:lnTo>
                    <a:pt x="1240929" y="279400"/>
                  </a:lnTo>
                  <a:lnTo>
                    <a:pt x="1225257" y="279400"/>
                  </a:lnTo>
                  <a:lnTo>
                    <a:pt x="1213370" y="292100"/>
                  </a:lnTo>
                  <a:lnTo>
                    <a:pt x="1201013" y="292100"/>
                  </a:lnTo>
                  <a:lnTo>
                    <a:pt x="1204379" y="279400"/>
                  </a:lnTo>
                  <a:lnTo>
                    <a:pt x="1208887" y="279400"/>
                  </a:lnTo>
                  <a:lnTo>
                    <a:pt x="1211478" y="266700"/>
                  </a:lnTo>
                  <a:lnTo>
                    <a:pt x="1209103" y="254000"/>
                  </a:lnTo>
                  <a:lnTo>
                    <a:pt x="1200759" y="266700"/>
                  </a:lnTo>
                  <a:lnTo>
                    <a:pt x="1187869" y="266700"/>
                  </a:lnTo>
                  <a:lnTo>
                    <a:pt x="1181989" y="279400"/>
                  </a:lnTo>
                  <a:lnTo>
                    <a:pt x="1171562" y="279400"/>
                  </a:lnTo>
                  <a:lnTo>
                    <a:pt x="1169403" y="266700"/>
                  </a:lnTo>
                  <a:lnTo>
                    <a:pt x="1171511" y="254000"/>
                  </a:lnTo>
                  <a:lnTo>
                    <a:pt x="1174115" y="228600"/>
                  </a:lnTo>
                  <a:lnTo>
                    <a:pt x="1173492" y="215900"/>
                  </a:lnTo>
                  <a:lnTo>
                    <a:pt x="1162367" y="203200"/>
                  </a:lnTo>
                  <a:lnTo>
                    <a:pt x="1154239" y="228600"/>
                  </a:lnTo>
                  <a:lnTo>
                    <a:pt x="1144879" y="228600"/>
                  </a:lnTo>
                  <a:lnTo>
                    <a:pt x="1135684" y="241300"/>
                  </a:lnTo>
                  <a:lnTo>
                    <a:pt x="1124369" y="241300"/>
                  </a:lnTo>
                  <a:lnTo>
                    <a:pt x="1123721" y="228600"/>
                  </a:lnTo>
                  <a:lnTo>
                    <a:pt x="1120902" y="228600"/>
                  </a:lnTo>
                  <a:lnTo>
                    <a:pt x="1113739" y="215900"/>
                  </a:lnTo>
                  <a:lnTo>
                    <a:pt x="1098042" y="215900"/>
                  </a:lnTo>
                  <a:lnTo>
                    <a:pt x="1082040" y="228600"/>
                  </a:lnTo>
                  <a:lnTo>
                    <a:pt x="1048219" y="228600"/>
                  </a:lnTo>
                  <a:lnTo>
                    <a:pt x="1039774" y="241300"/>
                  </a:lnTo>
                  <a:lnTo>
                    <a:pt x="1023683" y="241300"/>
                  </a:lnTo>
                  <a:lnTo>
                    <a:pt x="1021486" y="228600"/>
                  </a:lnTo>
                  <a:lnTo>
                    <a:pt x="997026" y="228600"/>
                  </a:lnTo>
                  <a:lnTo>
                    <a:pt x="989253" y="241300"/>
                  </a:lnTo>
                  <a:lnTo>
                    <a:pt x="969289" y="241300"/>
                  </a:lnTo>
                  <a:lnTo>
                    <a:pt x="965809" y="254000"/>
                  </a:lnTo>
                  <a:lnTo>
                    <a:pt x="956360" y="254000"/>
                  </a:lnTo>
                  <a:lnTo>
                    <a:pt x="947331" y="241300"/>
                  </a:lnTo>
                  <a:lnTo>
                    <a:pt x="941781" y="241300"/>
                  </a:lnTo>
                  <a:lnTo>
                    <a:pt x="937425" y="228600"/>
                  </a:lnTo>
                  <a:lnTo>
                    <a:pt x="931989" y="203200"/>
                  </a:lnTo>
                  <a:lnTo>
                    <a:pt x="924826" y="203200"/>
                  </a:lnTo>
                  <a:lnTo>
                    <a:pt x="915403" y="190500"/>
                  </a:lnTo>
                  <a:lnTo>
                    <a:pt x="906145" y="190500"/>
                  </a:lnTo>
                  <a:lnTo>
                    <a:pt x="897039" y="177800"/>
                  </a:lnTo>
                  <a:lnTo>
                    <a:pt x="888250" y="177800"/>
                  </a:lnTo>
                  <a:lnTo>
                    <a:pt x="881710" y="165100"/>
                  </a:lnTo>
                  <a:lnTo>
                    <a:pt x="876109" y="152400"/>
                  </a:lnTo>
                  <a:lnTo>
                    <a:pt x="846518" y="152400"/>
                  </a:lnTo>
                  <a:lnTo>
                    <a:pt x="835444" y="139700"/>
                  </a:lnTo>
                  <a:lnTo>
                    <a:pt x="824306" y="139700"/>
                  </a:lnTo>
                  <a:lnTo>
                    <a:pt x="813435" y="127000"/>
                  </a:lnTo>
                  <a:lnTo>
                    <a:pt x="803097" y="114300"/>
                  </a:lnTo>
                  <a:lnTo>
                    <a:pt x="793369" y="114300"/>
                  </a:lnTo>
                  <a:lnTo>
                    <a:pt x="774776" y="88900"/>
                  </a:lnTo>
                  <a:lnTo>
                    <a:pt x="741908" y="88900"/>
                  </a:lnTo>
                  <a:lnTo>
                    <a:pt x="739140" y="76200"/>
                  </a:lnTo>
                  <a:lnTo>
                    <a:pt x="735380" y="76200"/>
                  </a:lnTo>
                  <a:lnTo>
                    <a:pt x="732955" y="63500"/>
                  </a:lnTo>
                  <a:lnTo>
                    <a:pt x="733958" y="50800"/>
                  </a:lnTo>
                  <a:lnTo>
                    <a:pt x="707072" y="38100"/>
                  </a:lnTo>
                  <a:lnTo>
                    <a:pt x="705231" y="25400"/>
                  </a:lnTo>
                  <a:lnTo>
                    <a:pt x="701154" y="12700"/>
                  </a:lnTo>
                  <a:lnTo>
                    <a:pt x="694220" y="12700"/>
                  </a:lnTo>
                  <a:lnTo>
                    <a:pt x="683780" y="0"/>
                  </a:lnTo>
                  <a:lnTo>
                    <a:pt x="666800" y="0"/>
                  </a:lnTo>
                  <a:lnTo>
                    <a:pt x="659879" y="12700"/>
                  </a:lnTo>
                  <a:lnTo>
                    <a:pt x="618464" y="12700"/>
                  </a:lnTo>
                  <a:lnTo>
                    <a:pt x="606831" y="0"/>
                  </a:lnTo>
                  <a:lnTo>
                    <a:pt x="584263" y="25400"/>
                  </a:lnTo>
                  <a:lnTo>
                    <a:pt x="544461" y="25400"/>
                  </a:lnTo>
                  <a:lnTo>
                    <a:pt x="527710" y="38100"/>
                  </a:lnTo>
                  <a:lnTo>
                    <a:pt x="511695" y="50800"/>
                  </a:lnTo>
                  <a:lnTo>
                    <a:pt x="496468" y="50800"/>
                  </a:lnTo>
                  <a:lnTo>
                    <a:pt x="482130" y="63500"/>
                  </a:lnTo>
                  <a:lnTo>
                    <a:pt x="469582" y="76200"/>
                  </a:lnTo>
                  <a:lnTo>
                    <a:pt x="455650" y="88900"/>
                  </a:lnTo>
                  <a:lnTo>
                    <a:pt x="425424" y="88900"/>
                  </a:lnTo>
                  <a:lnTo>
                    <a:pt x="417703" y="76200"/>
                  </a:lnTo>
                  <a:lnTo>
                    <a:pt x="396925" y="76200"/>
                  </a:lnTo>
                  <a:lnTo>
                    <a:pt x="371284" y="114300"/>
                  </a:lnTo>
                  <a:lnTo>
                    <a:pt x="373532" y="114300"/>
                  </a:lnTo>
                  <a:lnTo>
                    <a:pt x="375640" y="127000"/>
                  </a:lnTo>
                  <a:lnTo>
                    <a:pt x="378028" y="139700"/>
                  </a:lnTo>
                  <a:lnTo>
                    <a:pt x="381076" y="152400"/>
                  </a:lnTo>
                  <a:lnTo>
                    <a:pt x="385025" y="165100"/>
                  </a:lnTo>
                  <a:lnTo>
                    <a:pt x="385191" y="177800"/>
                  </a:lnTo>
                  <a:lnTo>
                    <a:pt x="381825" y="190500"/>
                  </a:lnTo>
                  <a:lnTo>
                    <a:pt x="375170" y="203200"/>
                  </a:lnTo>
                  <a:lnTo>
                    <a:pt x="394957" y="215900"/>
                  </a:lnTo>
                  <a:lnTo>
                    <a:pt x="390779" y="215900"/>
                  </a:lnTo>
                  <a:lnTo>
                    <a:pt x="389750" y="228600"/>
                  </a:lnTo>
                  <a:lnTo>
                    <a:pt x="390029" y="241300"/>
                  </a:lnTo>
                  <a:lnTo>
                    <a:pt x="389788" y="254000"/>
                  </a:lnTo>
                  <a:lnTo>
                    <a:pt x="385572" y="254000"/>
                  </a:lnTo>
                  <a:lnTo>
                    <a:pt x="371919" y="266700"/>
                  </a:lnTo>
                  <a:lnTo>
                    <a:pt x="358444" y="254000"/>
                  </a:lnTo>
                  <a:lnTo>
                    <a:pt x="345224" y="254000"/>
                  </a:lnTo>
                  <a:lnTo>
                    <a:pt x="343649" y="241300"/>
                  </a:lnTo>
                  <a:lnTo>
                    <a:pt x="350939" y="241300"/>
                  </a:lnTo>
                  <a:lnTo>
                    <a:pt x="354380" y="228600"/>
                  </a:lnTo>
                  <a:lnTo>
                    <a:pt x="337337" y="215900"/>
                  </a:lnTo>
                  <a:lnTo>
                    <a:pt x="318363" y="215900"/>
                  </a:lnTo>
                  <a:lnTo>
                    <a:pt x="308457" y="228600"/>
                  </a:lnTo>
                  <a:lnTo>
                    <a:pt x="282016" y="228600"/>
                  </a:lnTo>
                  <a:lnTo>
                    <a:pt x="266788" y="241300"/>
                  </a:lnTo>
                  <a:lnTo>
                    <a:pt x="252539" y="241300"/>
                  </a:lnTo>
                  <a:lnTo>
                    <a:pt x="238696" y="254000"/>
                  </a:lnTo>
                  <a:lnTo>
                    <a:pt x="238696" y="266700"/>
                  </a:lnTo>
                  <a:lnTo>
                    <a:pt x="248488" y="279400"/>
                  </a:lnTo>
                  <a:lnTo>
                    <a:pt x="242265" y="292100"/>
                  </a:lnTo>
                  <a:lnTo>
                    <a:pt x="237159" y="304800"/>
                  </a:lnTo>
                  <a:lnTo>
                    <a:pt x="234200" y="317500"/>
                  </a:lnTo>
                  <a:lnTo>
                    <a:pt x="234429" y="317500"/>
                  </a:lnTo>
                  <a:lnTo>
                    <a:pt x="249897" y="342900"/>
                  </a:lnTo>
                  <a:lnTo>
                    <a:pt x="330847" y="342900"/>
                  </a:lnTo>
                  <a:lnTo>
                    <a:pt x="338874" y="330200"/>
                  </a:lnTo>
                  <a:lnTo>
                    <a:pt x="342239" y="330200"/>
                  </a:lnTo>
                  <a:lnTo>
                    <a:pt x="344297" y="342900"/>
                  </a:lnTo>
                  <a:lnTo>
                    <a:pt x="338480" y="342900"/>
                  </a:lnTo>
                  <a:lnTo>
                    <a:pt x="325323" y="381000"/>
                  </a:lnTo>
                  <a:lnTo>
                    <a:pt x="1360716" y="381000"/>
                  </a:lnTo>
                  <a:close/>
                </a:path>
                <a:path w="2707004" h="4026534">
                  <a:moveTo>
                    <a:pt x="1454696" y="1829587"/>
                  </a:moveTo>
                  <a:lnTo>
                    <a:pt x="1454632" y="1828863"/>
                  </a:lnTo>
                  <a:lnTo>
                    <a:pt x="1454480" y="1828863"/>
                  </a:lnTo>
                  <a:lnTo>
                    <a:pt x="1454696" y="1829587"/>
                  </a:lnTo>
                  <a:close/>
                </a:path>
                <a:path w="2707004" h="4026534">
                  <a:moveTo>
                    <a:pt x="1458214" y="1841512"/>
                  </a:moveTo>
                  <a:lnTo>
                    <a:pt x="1454696" y="1829587"/>
                  </a:lnTo>
                  <a:lnTo>
                    <a:pt x="1455712" y="1841512"/>
                  </a:lnTo>
                  <a:lnTo>
                    <a:pt x="1458214" y="1841512"/>
                  </a:lnTo>
                  <a:close/>
                </a:path>
                <a:path w="2707004" h="4026534">
                  <a:moveTo>
                    <a:pt x="1494663" y="144564"/>
                  </a:moveTo>
                  <a:lnTo>
                    <a:pt x="1494497" y="144411"/>
                  </a:lnTo>
                  <a:lnTo>
                    <a:pt x="1494104" y="145313"/>
                  </a:lnTo>
                  <a:lnTo>
                    <a:pt x="1494663" y="144564"/>
                  </a:lnTo>
                  <a:close/>
                </a:path>
                <a:path w="2707004" h="4026534">
                  <a:moveTo>
                    <a:pt x="1687601" y="142760"/>
                  </a:moveTo>
                  <a:lnTo>
                    <a:pt x="1677682" y="135255"/>
                  </a:lnTo>
                  <a:lnTo>
                    <a:pt x="1666862" y="132219"/>
                  </a:lnTo>
                  <a:lnTo>
                    <a:pt x="1655572" y="131775"/>
                  </a:lnTo>
                  <a:lnTo>
                    <a:pt x="1644256" y="132054"/>
                  </a:lnTo>
                  <a:lnTo>
                    <a:pt x="1637284" y="138823"/>
                  </a:lnTo>
                  <a:lnTo>
                    <a:pt x="1637284" y="159143"/>
                  </a:lnTo>
                  <a:lnTo>
                    <a:pt x="1629448" y="154724"/>
                  </a:lnTo>
                  <a:lnTo>
                    <a:pt x="1621739" y="151206"/>
                  </a:lnTo>
                  <a:lnTo>
                    <a:pt x="1613611" y="149745"/>
                  </a:lnTo>
                  <a:lnTo>
                    <a:pt x="1604454" y="151422"/>
                  </a:lnTo>
                  <a:lnTo>
                    <a:pt x="1598866" y="162763"/>
                  </a:lnTo>
                  <a:lnTo>
                    <a:pt x="1593113" y="174218"/>
                  </a:lnTo>
                  <a:lnTo>
                    <a:pt x="1587639" y="185889"/>
                  </a:lnTo>
                  <a:lnTo>
                    <a:pt x="1582839" y="197853"/>
                  </a:lnTo>
                  <a:lnTo>
                    <a:pt x="1579092" y="209842"/>
                  </a:lnTo>
                  <a:lnTo>
                    <a:pt x="1575473" y="221894"/>
                  </a:lnTo>
                  <a:lnTo>
                    <a:pt x="1570824" y="233667"/>
                  </a:lnTo>
                  <a:lnTo>
                    <a:pt x="1563992" y="244805"/>
                  </a:lnTo>
                  <a:lnTo>
                    <a:pt x="1557743" y="239522"/>
                  </a:lnTo>
                  <a:lnTo>
                    <a:pt x="1559445" y="235470"/>
                  </a:lnTo>
                  <a:lnTo>
                    <a:pt x="1561249" y="230339"/>
                  </a:lnTo>
                  <a:lnTo>
                    <a:pt x="1573301" y="186804"/>
                  </a:lnTo>
                  <a:lnTo>
                    <a:pt x="1573364" y="184683"/>
                  </a:lnTo>
                  <a:lnTo>
                    <a:pt x="1573466" y="181635"/>
                  </a:lnTo>
                  <a:lnTo>
                    <a:pt x="1557502" y="157251"/>
                  </a:lnTo>
                  <a:lnTo>
                    <a:pt x="1548739" y="184683"/>
                  </a:lnTo>
                  <a:lnTo>
                    <a:pt x="1519885" y="184683"/>
                  </a:lnTo>
                  <a:lnTo>
                    <a:pt x="1536293" y="174218"/>
                  </a:lnTo>
                  <a:lnTo>
                    <a:pt x="1536344" y="173774"/>
                  </a:lnTo>
                  <a:lnTo>
                    <a:pt x="1534858" y="165849"/>
                  </a:lnTo>
                  <a:lnTo>
                    <a:pt x="1532432" y="159677"/>
                  </a:lnTo>
                  <a:lnTo>
                    <a:pt x="1532305" y="159372"/>
                  </a:lnTo>
                  <a:lnTo>
                    <a:pt x="1528597" y="154139"/>
                  </a:lnTo>
                  <a:lnTo>
                    <a:pt x="1527873" y="153111"/>
                  </a:lnTo>
                  <a:lnTo>
                    <a:pt x="1520558" y="145313"/>
                  </a:lnTo>
                  <a:lnTo>
                    <a:pt x="1494104" y="145313"/>
                  </a:lnTo>
                  <a:lnTo>
                    <a:pt x="1495285" y="147942"/>
                  </a:lnTo>
                  <a:lnTo>
                    <a:pt x="1494891" y="153111"/>
                  </a:lnTo>
                  <a:lnTo>
                    <a:pt x="1494815" y="154139"/>
                  </a:lnTo>
                  <a:lnTo>
                    <a:pt x="1486065" y="153581"/>
                  </a:lnTo>
                  <a:lnTo>
                    <a:pt x="1493050" y="143078"/>
                  </a:lnTo>
                  <a:lnTo>
                    <a:pt x="1494497" y="144411"/>
                  </a:lnTo>
                  <a:lnTo>
                    <a:pt x="1495082" y="143078"/>
                  </a:lnTo>
                  <a:lnTo>
                    <a:pt x="1496377" y="140081"/>
                  </a:lnTo>
                  <a:lnTo>
                    <a:pt x="1499133" y="136207"/>
                  </a:lnTo>
                  <a:lnTo>
                    <a:pt x="1501279" y="133057"/>
                  </a:lnTo>
                  <a:lnTo>
                    <a:pt x="1502575" y="131152"/>
                  </a:lnTo>
                  <a:lnTo>
                    <a:pt x="1502968" y="130568"/>
                  </a:lnTo>
                  <a:lnTo>
                    <a:pt x="1503959" y="128752"/>
                  </a:lnTo>
                  <a:lnTo>
                    <a:pt x="1504848" y="127292"/>
                  </a:lnTo>
                  <a:lnTo>
                    <a:pt x="1505292" y="126555"/>
                  </a:lnTo>
                  <a:lnTo>
                    <a:pt x="1495323" y="115811"/>
                  </a:lnTo>
                  <a:lnTo>
                    <a:pt x="1495425" y="109067"/>
                  </a:lnTo>
                  <a:lnTo>
                    <a:pt x="1495539" y="96354"/>
                  </a:lnTo>
                  <a:lnTo>
                    <a:pt x="1495120" y="90246"/>
                  </a:lnTo>
                  <a:lnTo>
                    <a:pt x="1494256" y="82638"/>
                  </a:lnTo>
                  <a:lnTo>
                    <a:pt x="1490484" y="75755"/>
                  </a:lnTo>
                  <a:lnTo>
                    <a:pt x="1489837" y="60553"/>
                  </a:lnTo>
                  <a:lnTo>
                    <a:pt x="1484312" y="53733"/>
                  </a:lnTo>
                  <a:lnTo>
                    <a:pt x="1481340" y="47358"/>
                  </a:lnTo>
                  <a:lnTo>
                    <a:pt x="1465910" y="46786"/>
                  </a:lnTo>
                  <a:lnTo>
                    <a:pt x="1453172" y="42329"/>
                  </a:lnTo>
                  <a:lnTo>
                    <a:pt x="1441526" y="33769"/>
                  </a:lnTo>
                  <a:lnTo>
                    <a:pt x="1439557" y="31699"/>
                  </a:lnTo>
                  <a:lnTo>
                    <a:pt x="1439557" y="131152"/>
                  </a:lnTo>
                  <a:lnTo>
                    <a:pt x="1431963" y="131152"/>
                  </a:lnTo>
                  <a:lnTo>
                    <a:pt x="1431709" y="129730"/>
                  </a:lnTo>
                  <a:lnTo>
                    <a:pt x="1431594" y="129032"/>
                  </a:lnTo>
                  <a:lnTo>
                    <a:pt x="1439100" y="127292"/>
                  </a:lnTo>
                  <a:lnTo>
                    <a:pt x="1439278" y="128752"/>
                  </a:lnTo>
                  <a:lnTo>
                    <a:pt x="1439392" y="129730"/>
                  </a:lnTo>
                  <a:lnTo>
                    <a:pt x="1439494" y="130568"/>
                  </a:lnTo>
                  <a:lnTo>
                    <a:pt x="1439557" y="131152"/>
                  </a:lnTo>
                  <a:lnTo>
                    <a:pt x="1439557" y="31699"/>
                  </a:lnTo>
                  <a:lnTo>
                    <a:pt x="1429359" y="20904"/>
                  </a:lnTo>
                  <a:lnTo>
                    <a:pt x="1368704" y="20904"/>
                  </a:lnTo>
                  <a:lnTo>
                    <a:pt x="1362951" y="27444"/>
                  </a:lnTo>
                  <a:lnTo>
                    <a:pt x="1359293" y="34480"/>
                  </a:lnTo>
                  <a:lnTo>
                    <a:pt x="1357642" y="41973"/>
                  </a:lnTo>
                  <a:lnTo>
                    <a:pt x="1357795" y="46786"/>
                  </a:lnTo>
                  <a:lnTo>
                    <a:pt x="1357884" y="49860"/>
                  </a:lnTo>
                  <a:lnTo>
                    <a:pt x="1348714" y="57924"/>
                  </a:lnTo>
                  <a:lnTo>
                    <a:pt x="1340446" y="66535"/>
                  </a:lnTo>
                  <a:lnTo>
                    <a:pt x="1331798" y="74460"/>
                  </a:lnTo>
                  <a:lnTo>
                    <a:pt x="1321485" y="80454"/>
                  </a:lnTo>
                  <a:lnTo>
                    <a:pt x="1319237" y="81343"/>
                  </a:lnTo>
                  <a:lnTo>
                    <a:pt x="1316596" y="84937"/>
                  </a:lnTo>
                  <a:lnTo>
                    <a:pt x="1316697" y="87160"/>
                  </a:lnTo>
                  <a:lnTo>
                    <a:pt x="1317205" y="96354"/>
                  </a:lnTo>
                  <a:lnTo>
                    <a:pt x="1317244" y="97167"/>
                  </a:lnTo>
                  <a:lnTo>
                    <a:pt x="1309560" y="100418"/>
                  </a:lnTo>
                  <a:lnTo>
                    <a:pt x="1303070" y="105257"/>
                  </a:lnTo>
                  <a:lnTo>
                    <a:pt x="1292212" y="113474"/>
                  </a:lnTo>
                  <a:lnTo>
                    <a:pt x="1258671" y="139700"/>
                  </a:lnTo>
                  <a:lnTo>
                    <a:pt x="1271384" y="153111"/>
                  </a:lnTo>
                  <a:lnTo>
                    <a:pt x="1271384" y="193230"/>
                  </a:lnTo>
                  <a:lnTo>
                    <a:pt x="1278153" y="198945"/>
                  </a:lnTo>
                  <a:lnTo>
                    <a:pt x="1305814" y="190614"/>
                  </a:lnTo>
                  <a:lnTo>
                    <a:pt x="1328343" y="195326"/>
                  </a:lnTo>
                  <a:lnTo>
                    <a:pt x="1332395" y="190614"/>
                  </a:lnTo>
                  <a:lnTo>
                    <a:pt x="1360182" y="158318"/>
                  </a:lnTo>
                  <a:lnTo>
                    <a:pt x="1374267" y="158318"/>
                  </a:lnTo>
                  <a:lnTo>
                    <a:pt x="1385087" y="147942"/>
                  </a:lnTo>
                  <a:lnTo>
                    <a:pt x="1388668" y="145313"/>
                  </a:lnTo>
                  <a:lnTo>
                    <a:pt x="1397330" y="139052"/>
                  </a:lnTo>
                  <a:lnTo>
                    <a:pt x="1411401" y="133667"/>
                  </a:lnTo>
                  <a:lnTo>
                    <a:pt x="1428483" y="133057"/>
                  </a:lnTo>
                  <a:lnTo>
                    <a:pt x="1418120" y="138252"/>
                  </a:lnTo>
                  <a:lnTo>
                    <a:pt x="1407998" y="142760"/>
                  </a:lnTo>
                  <a:lnTo>
                    <a:pt x="1403515" y="145313"/>
                  </a:lnTo>
                  <a:lnTo>
                    <a:pt x="1398981" y="147942"/>
                  </a:lnTo>
                  <a:lnTo>
                    <a:pt x="1391907" y="155003"/>
                  </a:lnTo>
                  <a:lnTo>
                    <a:pt x="1388643" y="159677"/>
                  </a:lnTo>
                  <a:lnTo>
                    <a:pt x="1385811" y="163131"/>
                  </a:lnTo>
                  <a:lnTo>
                    <a:pt x="1374203" y="168973"/>
                  </a:lnTo>
                  <a:lnTo>
                    <a:pt x="1368653" y="173774"/>
                  </a:lnTo>
                  <a:lnTo>
                    <a:pt x="1361249" y="178930"/>
                  </a:lnTo>
                  <a:lnTo>
                    <a:pt x="1366596" y="207632"/>
                  </a:lnTo>
                  <a:lnTo>
                    <a:pt x="1398917" y="214299"/>
                  </a:lnTo>
                  <a:lnTo>
                    <a:pt x="1391500" y="216674"/>
                  </a:lnTo>
                  <a:lnTo>
                    <a:pt x="1384020" y="215938"/>
                  </a:lnTo>
                  <a:lnTo>
                    <a:pt x="1369034" y="217881"/>
                  </a:lnTo>
                  <a:lnTo>
                    <a:pt x="1361528" y="220459"/>
                  </a:lnTo>
                  <a:lnTo>
                    <a:pt x="1354607" y="222186"/>
                  </a:lnTo>
                  <a:lnTo>
                    <a:pt x="1350124" y="230797"/>
                  </a:lnTo>
                  <a:lnTo>
                    <a:pt x="1348651" y="239369"/>
                  </a:lnTo>
                  <a:lnTo>
                    <a:pt x="1350314" y="248043"/>
                  </a:lnTo>
                  <a:lnTo>
                    <a:pt x="1385531" y="263601"/>
                  </a:lnTo>
                  <a:lnTo>
                    <a:pt x="1420647" y="266776"/>
                  </a:lnTo>
                  <a:lnTo>
                    <a:pt x="1427238" y="273608"/>
                  </a:lnTo>
                  <a:lnTo>
                    <a:pt x="1436103" y="279476"/>
                  </a:lnTo>
                  <a:lnTo>
                    <a:pt x="1444231" y="286981"/>
                  </a:lnTo>
                  <a:lnTo>
                    <a:pt x="1448765" y="298780"/>
                  </a:lnTo>
                  <a:lnTo>
                    <a:pt x="1440421" y="296951"/>
                  </a:lnTo>
                  <a:lnTo>
                    <a:pt x="1432458" y="295351"/>
                  </a:lnTo>
                  <a:lnTo>
                    <a:pt x="1425219" y="293484"/>
                  </a:lnTo>
                  <a:lnTo>
                    <a:pt x="1418336" y="290652"/>
                  </a:lnTo>
                  <a:lnTo>
                    <a:pt x="1405191" y="284721"/>
                  </a:lnTo>
                  <a:lnTo>
                    <a:pt x="1391742" y="280860"/>
                  </a:lnTo>
                  <a:lnTo>
                    <a:pt x="1381467" y="279476"/>
                  </a:lnTo>
                  <a:lnTo>
                    <a:pt x="1378813" y="279120"/>
                  </a:lnTo>
                  <a:lnTo>
                    <a:pt x="1362659" y="279120"/>
                  </a:lnTo>
                  <a:lnTo>
                    <a:pt x="1357579" y="279476"/>
                  </a:lnTo>
                  <a:lnTo>
                    <a:pt x="1351534" y="279120"/>
                  </a:lnTo>
                  <a:lnTo>
                    <a:pt x="1346365" y="279120"/>
                  </a:lnTo>
                  <a:lnTo>
                    <a:pt x="1338402" y="288988"/>
                  </a:lnTo>
                  <a:lnTo>
                    <a:pt x="1335163" y="299618"/>
                  </a:lnTo>
                  <a:lnTo>
                    <a:pt x="1334655" y="310654"/>
                  </a:lnTo>
                  <a:lnTo>
                    <a:pt x="1334935" y="321678"/>
                  </a:lnTo>
                  <a:lnTo>
                    <a:pt x="1342212" y="328739"/>
                  </a:lnTo>
                  <a:lnTo>
                    <a:pt x="1349743" y="335254"/>
                  </a:lnTo>
                  <a:lnTo>
                    <a:pt x="1358087" y="339991"/>
                  </a:lnTo>
                  <a:lnTo>
                    <a:pt x="1368717" y="342061"/>
                  </a:lnTo>
                  <a:lnTo>
                    <a:pt x="1371396" y="342061"/>
                  </a:lnTo>
                  <a:lnTo>
                    <a:pt x="1374292" y="347383"/>
                  </a:lnTo>
                  <a:lnTo>
                    <a:pt x="1375244" y="348322"/>
                  </a:lnTo>
                  <a:lnTo>
                    <a:pt x="1370685" y="383057"/>
                  </a:lnTo>
                  <a:lnTo>
                    <a:pt x="1377670" y="389077"/>
                  </a:lnTo>
                  <a:lnTo>
                    <a:pt x="1384808" y="392899"/>
                  </a:lnTo>
                  <a:lnTo>
                    <a:pt x="1392250" y="394843"/>
                  </a:lnTo>
                  <a:lnTo>
                    <a:pt x="1400175" y="395224"/>
                  </a:lnTo>
                  <a:lnTo>
                    <a:pt x="1409268" y="394995"/>
                  </a:lnTo>
                  <a:lnTo>
                    <a:pt x="1429410" y="394995"/>
                  </a:lnTo>
                  <a:lnTo>
                    <a:pt x="1439151" y="395198"/>
                  </a:lnTo>
                  <a:lnTo>
                    <a:pt x="1445729" y="394995"/>
                  </a:lnTo>
                  <a:lnTo>
                    <a:pt x="1446326" y="394995"/>
                  </a:lnTo>
                  <a:lnTo>
                    <a:pt x="1453324" y="393674"/>
                  </a:lnTo>
                  <a:lnTo>
                    <a:pt x="1459725" y="390867"/>
                  </a:lnTo>
                  <a:lnTo>
                    <a:pt x="1465567" y="386092"/>
                  </a:lnTo>
                  <a:lnTo>
                    <a:pt x="1478673" y="386245"/>
                  </a:lnTo>
                  <a:lnTo>
                    <a:pt x="1479715" y="386092"/>
                  </a:lnTo>
                  <a:lnTo>
                    <a:pt x="1491221" y="384517"/>
                  </a:lnTo>
                  <a:lnTo>
                    <a:pt x="1502829" y="380034"/>
                  </a:lnTo>
                  <a:lnTo>
                    <a:pt x="1513078" y="371856"/>
                  </a:lnTo>
                  <a:lnTo>
                    <a:pt x="1531874" y="391083"/>
                  </a:lnTo>
                  <a:lnTo>
                    <a:pt x="1531416" y="397319"/>
                  </a:lnTo>
                  <a:lnTo>
                    <a:pt x="1533804" y="402755"/>
                  </a:lnTo>
                  <a:lnTo>
                    <a:pt x="1551305" y="405460"/>
                  </a:lnTo>
                  <a:lnTo>
                    <a:pt x="1560385" y="406476"/>
                  </a:lnTo>
                  <a:lnTo>
                    <a:pt x="1566379" y="409549"/>
                  </a:lnTo>
                  <a:lnTo>
                    <a:pt x="1577340" y="413004"/>
                  </a:lnTo>
                  <a:lnTo>
                    <a:pt x="1587119" y="412140"/>
                  </a:lnTo>
                  <a:lnTo>
                    <a:pt x="1596402" y="408178"/>
                  </a:lnTo>
                  <a:lnTo>
                    <a:pt x="1605915" y="402374"/>
                  </a:lnTo>
                  <a:lnTo>
                    <a:pt x="1605915" y="371856"/>
                  </a:lnTo>
                  <a:lnTo>
                    <a:pt x="1605915" y="366420"/>
                  </a:lnTo>
                  <a:lnTo>
                    <a:pt x="1613331" y="370065"/>
                  </a:lnTo>
                  <a:lnTo>
                    <a:pt x="1618805" y="374599"/>
                  </a:lnTo>
                  <a:lnTo>
                    <a:pt x="1622818" y="379768"/>
                  </a:lnTo>
                  <a:lnTo>
                    <a:pt x="1625828" y="385279"/>
                  </a:lnTo>
                  <a:lnTo>
                    <a:pt x="1642656" y="373481"/>
                  </a:lnTo>
                  <a:lnTo>
                    <a:pt x="1644357" y="366420"/>
                  </a:lnTo>
                  <a:lnTo>
                    <a:pt x="1647507" y="353339"/>
                  </a:lnTo>
                  <a:lnTo>
                    <a:pt x="1639341" y="344589"/>
                  </a:lnTo>
                  <a:lnTo>
                    <a:pt x="1633308" y="335254"/>
                  </a:lnTo>
                  <a:lnTo>
                    <a:pt x="1628419" y="325691"/>
                  </a:lnTo>
                  <a:lnTo>
                    <a:pt x="1623707" y="316242"/>
                  </a:lnTo>
                  <a:lnTo>
                    <a:pt x="1616176" y="301993"/>
                  </a:lnTo>
                  <a:lnTo>
                    <a:pt x="1614728" y="298780"/>
                  </a:lnTo>
                  <a:lnTo>
                    <a:pt x="1612341" y="293484"/>
                  </a:lnTo>
                  <a:lnTo>
                    <a:pt x="1611045" y="287350"/>
                  </a:lnTo>
                  <a:lnTo>
                    <a:pt x="1611147" y="280174"/>
                  </a:lnTo>
                  <a:lnTo>
                    <a:pt x="1616925" y="274218"/>
                  </a:lnTo>
                  <a:lnTo>
                    <a:pt x="1621155" y="267601"/>
                  </a:lnTo>
                  <a:lnTo>
                    <a:pt x="1623441" y="260464"/>
                  </a:lnTo>
                  <a:lnTo>
                    <a:pt x="1623529" y="260184"/>
                  </a:lnTo>
                  <a:lnTo>
                    <a:pt x="1623745" y="251866"/>
                  </a:lnTo>
                  <a:lnTo>
                    <a:pt x="1624050" y="244957"/>
                  </a:lnTo>
                  <a:lnTo>
                    <a:pt x="1624101" y="244805"/>
                  </a:lnTo>
                  <a:lnTo>
                    <a:pt x="1625917" y="238429"/>
                  </a:lnTo>
                  <a:lnTo>
                    <a:pt x="1628444" y="232067"/>
                  </a:lnTo>
                  <a:lnTo>
                    <a:pt x="1630743" y="225666"/>
                  </a:lnTo>
                  <a:lnTo>
                    <a:pt x="1632267" y="220459"/>
                  </a:lnTo>
                  <a:lnTo>
                    <a:pt x="1636090" y="215773"/>
                  </a:lnTo>
                  <a:lnTo>
                    <a:pt x="1660296" y="180759"/>
                  </a:lnTo>
                  <a:lnTo>
                    <a:pt x="1667738" y="175120"/>
                  </a:lnTo>
                  <a:lnTo>
                    <a:pt x="1674723" y="169125"/>
                  </a:lnTo>
                  <a:lnTo>
                    <a:pt x="1681327" y="163131"/>
                  </a:lnTo>
                  <a:lnTo>
                    <a:pt x="1685785" y="159143"/>
                  </a:lnTo>
                  <a:lnTo>
                    <a:pt x="1687601" y="157518"/>
                  </a:lnTo>
                  <a:lnTo>
                    <a:pt x="1687601" y="142760"/>
                  </a:lnTo>
                  <a:close/>
                </a:path>
                <a:path w="2707004" h="4026534">
                  <a:moveTo>
                    <a:pt x="2143328" y="4000512"/>
                  </a:moveTo>
                  <a:lnTo>
                    <a:pt x="2119655" y="3987812"/>
                  </a:lnTo>
                  <a:lnTo>
                    <a:pt x="2111984" y="3987812"/>
                  </a:lnTo>
                  <a:lnTo>
                    <a:pt x="2098776" y="3975112"/>
                  </a:lnTo>
                  <a:lnTo>
                    <a:pt x="2086889" y="3975112"/>
                  </a:lnTo>
                  <a:lnTo>
                    <a:pt x="2076742" y="3962412"/>
                  </a:lnTo>
                  <a:lnTo>
                    <a:pt x="2068779" y="3949712"/>
                  </a:lnTo>
                  <a:lnTo>
                    <a:pt x="2065502" y="3937012"/>
                  </a:lnTo>
                  <a:lnTo>
                    <a:pt x="2062099" y="3937012"/>
                  </a:lnTo>
                  <a:lnTo>
                    <a:pt x="2058149" y="3924312"/>
                  </a:lnTo>
                  <a:lnTo>
                    <a:pt x="2055876" y="3924312"/>
                  </a:lnTo>
                  <a:lnTo>
                    <a:pt x="2054390" y="3911612"/>
                  </a:lnTo>
                  <a:lnTo>
                    <a:pt x="2052142" y="3911612"/>
                  </a:lnTo>
                  <a:lnTo>
                    <a:pt x="2043836" y="3898912"/>
                  </a:lnTo>
                  <a:lnTo>
                    <a:pt x="2038565" y="3886212"/>
                  </a:lnTo>
                  <a:lnTo>
                    <a:pt x="2036343" y="3873512"/>
                  </a:lnTo>
                  <a:lnTo>
                    <a:pt x="2037194" y="3860812"/>
                  </a:lnTo>
                  <a:lnTo>
                    <a:pt x="2046897" y="3848112"/>
                  </a:lnTo>
                  <a:lnTo>
                    <a:pt x="2054910" y="3835412"/>
                  </a:lnTo>
                  <a:lnTo>
                    <a:pt x="2059698" y="3822712"/>
                  </a:lnTo>
                  <a:lnTo>
                    <a:pt x="2059698" y="3810012"/>
                  </a:lnTo>
                  <a:lnTo>
                    <a:pt x="2087778" y="3771912"/>
                  </a:lnTo>
                  <a:lnTo>
                    <a:pt x="2084133" y="3771912"/>
                  </a:lnTo>
                  <a:lnTo>
                    <a:pt x="2081047" y="3759212"/>
                  </a:lnTo>
                  <a:lnTo>
                    <a:pt x="2076843" y="3746512"/>
                  </a:lnTo>
                  <a:lnTo>
                    <a:pt x="2050897" y="3746512"/>
                  </a:lnTo>
                  <a:lnTo>
                    <a:pt x="2043722" y="3733812"/>
                  </a:lnTo>
                  <a:lnTo>
                    <a:pt x="2036965" y="3733812"/>
                  </a:lnTo>
                  <a:lnTo>
                    <a:pt x="2036965" y="3721112"/>
                  </a:lnTo>
                  <a:lnTo>
                    <a:pt x="1892261" y="3721112"/>
                  </a:lnTo>
                  <a:lnTo>
                    <a:pt x="1870646" y="3721112"/>
                  </a:lnTo>
                  <a:lnTo>
                    <a:pt x="1864499" y="3733812"/>
                  </a:lnTo>
                  <a:lnTo>
                    <a:pt x="1860270" y="3746512"/>
                  </a:lnTo>
                  <a:lnTo>
                    <a:pt x="1856460" y="3759212"/>
                  </a:lnTo>
                  <a:lnTo>
                    <a:pt x="1865985" y="3759212"/>
                  </a:lnTo>
                  <a:lnTo>
                    <a:pt x="1874812" y="3746512"/>
                  </a:lnTo>
                  <a:lnTo>
                    <a:pt x="1882724" y="3746512"/>
                  </a:lnTo>
                  <a:lnTo>
                    <a:pt x="1889518" y="3759212"/>
                  </a:lnTo>
                  <a:lnTo>
                    <a:pt x="1889518" y="3784612"/>
                  </a:lnTo>
                  <a:lnTo>
                    <a:pt x="1871738" y="3784612"/>
                  </a:lnTo>
                  <a:lnTo>
                    <a:pt x="1871472" y="3797312"/>
                  </a:lnTo>
                  <a:lnTo>
                    <a:pt x="1873377" y="3810012"/>
                  </a:lnTo>
                  <a:lnTo>
                    <a:pt x="1877999" y="3822712"/>
                  </a:lnTo>
                  <a:lnTo>
                    <a:pt x="1885886" y="3835412"/>
                  </a:lnTo>
                  <a:lnTo>
                    <a:pt x="1880158" y="3848112"/>
                  </a:lnTo>
                  <a:lnTo>
                    <a:pt x="1893684" y="3848112"/>
                  </a:lnTo>
                  <a:lnTo>
                    <a:pt x="1895449" y="3860812"/>
                  </a:lnTo>
                  <a:lnTo>
                    <a:pt x="1904136" y="3873512"/>
                  </a:lnTo>
                  <a:lnTo>
                    <a:pt x="1904136" y="3898912"/>
                  </a:lnTo>
                  <a:lnTo>
                    <a:pt x="1917357" y="3898912"/>
                  </a:lnTo>
                  <a:lnTo>
                    <a:pt x="1917357" y="3873512"/>
                  </a:lnTo>
                  <a:lnTo>
                    <a:pt x="1931682" y="3898912"/>
                  </a:lnTo>
                  <a:lnTo>
                    <a:pt x="1902904" y="3911612"/>
                  </a:lnTo>
                  <a:lnTo>
                    <a:pt x="1930781" y="3924312"/>
                  </a:lnTo>
                  <a:lnTo>
                    <a:pt x="1937283" y="3937012"/>
                  </a:lnTo>
                  <a:lnTo>
                    <a:pt x="1953564" y="3949712"/>
                  </a:lnTo>
                  <a:lnTo>
                    <a:pt x="1924088" y="3949712"/>
                  </a:lnTo>
                  <a:lnTo>
                    <a:pt x="1935670" y="3962412"/>
                  </a:lnTo>
                  <a:lnTo>
                    <a:pt x="1947862" y="3975112"/>
                  </a:lnTo>
                  <a:lnTo>
                    <a:pt x="1959190" y="3975112"/>
                  </a:lnTo>
                  <a:lnTo>
                    <a:pt x="1968169" y="3987812"/>
                  </a:lnTo>
                  <a:lnTo>
                    <a:pt x="2003806" y="3987812"/>
                  </a:lnTo>
                  <a:lnTo>
                    <a:pt x="2004822" y="4000512"/>
                  </a:lnTo>
                  <a:lnTo>
                    <a:pt x="2017014" y="4013212"/>
                  </a:lnTo>
                  <a:lnTo>
                    <a:pt x="2022538" y="4013212"/>
                  </a:lnTo>
                  <a:lnTo>
                    <a:pt x="2027936" y="4025912"/>
                  </a:lnTo>
                  <a:lnTo>
                    <a:pt x="2034070" y="4025912"/>
                  </a:lnTo>
                  <a:lnTo>
                    <a:pt x="2038718" y="4013212"/>
                  </a:lnTo>
                  <a:lnTo>
                    <a:pt x="2045754" y="4013212"/>
                  </a:lnTo>
                  <a:lnTo>
                    <a:pt x="2049513" y="4025912"/>
                  </a:lnTo>
                  <a:lnTo>
                    <a:pt x="2090648" y="4025912"/>
                  </a:lnTo>
                  <a:lnTo>
                    <a:pt x="2097138" y="4013212"/>
                  </a:lnTo>
                  <a:lnTo>
                    <a:pt x="2123363" y="4013212"/>
                  </a:lnTo>
                  <a:lnTo>
                    <a:pt x="2128075" y="4000512"/>
                  </a:lnTo>
                  <a:lnTo>
                    <a:pt x="2143328" y="4000512"/>
                  </a:lnTo>
                  <a:close/>
                </a:path>
                <a:path w="2707004" h="4026534">
                  <a:moveTo>
                    <a:pt x="2220391" y="48996"/>
                  </a:moveTo>
                  <a:lnTo>
                    <a:pt x="2220264" y="49110"/>
                  </a:lnTo>
                  <a:lnTo>
                    <a:pt x="2220188" y="49237"/>
                  </a:lnTo>
                  <a:lnTo>
                    <a:pt x="2220328" y="49098"/>
                  </a:lnTo>
                  <a:close/>
                </a:path>
                <a:path w="2707004" h="4026534">
                  <a:moveTo>
                    <a:pt x="2706586" y="2717812"/>
                  </a:moveTo>
                  <a:lnTo>
                    <a:pt x="2705379" y="2705112"/>
                  </a:lnTo>
                  <a:lnTo>
                    <a:pt x="2702953" y="2705112"/>
                  </a:lnTo>
                  <a:lnTo>
                    <a:pt x="2700007" y="2692412"/>
                  </a:lnTo>
                  <a:lnTo>
                    <a:pt x="2696768" y="2692412"/>
                  </a:lnTo>
                  <a:lnTo>
                    <a:pt x="2694076" y="2679712"/>
                  </a:lnTo>
                  <a:lnTo>
                    <a:pt x="2692781" y="2679712"/>
                  </a:lnTo>
                  <a:lnTo>
                    <a:pt x="2690355" y="2667012"/>
                  </a:lnTo>
                  <a:lnTo>
                    <a:pt x="2678290" y="2667012"/>
                  </a:lnTo>
                  <a:lnTo>
                    <a:pt x="2671470" y="2654312"/>
                  </a:lnTo>
                  <a:lnTo>
                    <a:pt x="2659634" y="2654312"/>
                  </a:lnTo>
                  <a:lnTo>
                    <a:pt x="2640342" y="2641612"/>
                  </a:lnTo>
                  <a:lnTo>
                    <a:pt x="2626487" y="2641612"/>
                  </a:lnTo>
                  <a:lnTo>
                    <a:pt x="2621089" y="2628912"/>
                  </a:lnTo>
                  <a:lnTo>
                    <a:pt x="2613952" y="2616212"/>
                  </a:lnTo>
                  <a:lnTo>
                    <a:pt x="2593035" y="2616212"/>
                  </a:lnTo>
                  <a:lnTo>
                    <a:pt x="2588742" y="2603512"/>
                  </a:lnTo>
                  <a:lnTo>
                    <a:pt x="2508859" y="2603512"/>
                  </a:lnTo>
                  <a:lnTo>
                    <a:pt x="2500045" y="2590812"/>
                  </a:lnTo>
                  <a:lnTo>
                    <a:pt x="2491308" y="2603512"/>
                  </a:lnTo>
                  <a:lnTo>
                    <a:pt x="2482278" y="2603512"/>
                  </a:lnTo>
                  <a:lnTo>
                    <a:pt x="2470785" y="2578112"/>
                  </a:lnTo>
                  <a:lnTo>
                    <a:pt x="2446998" y="2578112"/>
                  </a:lnTo>
                  <a:lnTo>
                    <a:pt x="2432596" y="2565412"/>
                  </a:lnTo>
                  <a:lnTo>
                    <a:pt x="2380678" y="2565412"/>
                  </a:lnTo>
                  <a:lnTo>
                    <a:pt x="2380678" y="2552712"/>
                  </a:lnTo>
                  <a:lnTo>
                    <a:pt x="2371026" y="2540012"/>
                  </a:lnTo>
                  <a:lnTo>
                    <a:pt x="2351697" y="2540012"/>
                  </a:lnTo>
                  <a:lnTo>
                    <a:pt x="2343988" y="2527363"/>
                  </a:lnTo>
                  <a:lnTo>
                    <a:pt x="2348192" y="2514612"/>
                  </a:lnTo>
                  <a:lnTo>
                    <a:pt x="2347645" y="2501912"/>
                  </a:lnTo>
                  <a:lnTo>
                    <a:pt x="2343454" y="2501912"/>
                  </a:lnTo>
                  <a:lnTo>
                    <a:pt x="2330005" y="2476512"/>
                  </a:lnTo>
                  <a:lnTo>
                    <a:pt x="2324912" y="2476512"/>
                  </a:lnTo>
                  <a:lnTo>
                    <a:pt x="2321661" y="2463812"/>
                  </a:lnTo>
                  <a:lnTo>
                    <a:pt x="2320455" y="2451112"/>
                  </a:lnTo>
                  <a:lnTo>
                    <a:pt x="2292350" y="2425712"/>
                  </a:lnTo>
                  <a:lnTo>
                    <a:pt x="2259965" y="2413012"/>
                  </a:lnTo>
                  <a:lnTo>
                    <a:pt x="2224201" y="2400312"/>
                  </a:lnTo>
                  <a:lnTo>
                    <a:pt x="2182749" y="2400312"/>
                  </a:lnTo>
                  <a:lnTo>
                    <a:pt x="2156904" y="2374912"/>
                  </a:lnTo>
                  <a:lnTo>
                    <a:pt x="2145233" y="2374912"/>
                  </a:lnTo>
                  <a:lnTo>
                    <a:pt x="2136140" y="2362212"/>
                  </a:lnTo>
                  <a:lnTo>
                    <a:pt x="2134971" y="2349512"/>
                  </a:lnTo>
                  <a:lnTo>
                    <a:pt x="2118169" y="2349512"/>
                  </a:lnTo>
                  <a:lnTo>
                    <a:pt x="2105253" y="2336812"/>
                  </a:lnTo>
                  <a:lnTo>
                    <a:pt x="2093468" y="2336812"/>
                  </a:lnTo>
                  <a:lnTo>
                    <a:pt x="2083600" y="2324112"/>
                  </a:lnTo>
                  <a:lnTo>
                    <a:pt x="2054593" y="2298712"/>
                  </a:lnTo>
                  <a:lnTo>
                    <a:pt x="2060168" y="2286012"/>
                  </a:lnTo>
                  <a:lnTo>
                    <a:pt x="2014816" y="2286012"/>
                  </a:lnTo>
                  <a:lnTo>
                    <a:pt x="2007984" y="2298712"/>
                  </a:lnTo>
                  <a:lnTo>
                    <a:pt x="1971814" y="2298712"/>
                  </a:lnTo>
                  <a:lnTo>
                    <a:pt x="1964359" y="2286012"/>
                  </a:lnTo>
                  <a:lnTo>
                    <a:pt x="1955787" y="2298712"/>
                  </a:lnTo>
                  <a:lnTo>
                    <a:pt x="1928761" y="2298712"/>
                  </a:lnTo>
                  <a:lnTo>
                    <a:pt x="1927885" y="2286012"/>
                  </a:lnTo>
                  <a:lnTo>
                    <a:pt x="1921129" y="2286012"/>
                  </a:lnTo>
                  <a:lnTo>
                    <a:pt x="1912696" y="2273312"/>
                  </a:lnTo>
                  <a:lnTo>
                    <a:pt x="1890395" y="2273312"/>
                  </a:lnTo>
                  <a:lnTo>
                    <a:pt x="1885784" y="2260612"/>
                  </a:lnTo>
                  <a:lnTo>
                    <a:pt x="1873440" y="2260612"/>
                  </a:lnTo>
                  <a:lnTo>
                    <a:pt x="1865655" y="2273312"/>
                  </a:lnTo>
                  <a:lnTo>
                    <a:pt x="1858200" y="2286012"/>
                  </a:lnTo>
                  <a:lnTo>
                    <a:pt x="1839264" y="2286012"/>
                  </a:lnTo>
                  <a:lnTo>
                    <a:pt x="1842604" y="2273312"/>
                  </a:lnTo>
                  <a:lnTo>
                    <a:pt x="1848624" y="2273312"/>
                  </a:lnTo>
                  <a:lnTo>
                    <a:pt x="1852993" y="2260612"/>
                  </a:lnTo>
                  <a:lnTo>
                    <a:pt x="1851406" y="2247912"/>
                  </a:lnTo>
                  <a:lnTo>
                    <a:pt x="1825637" y="2247912"/>
                  </a:lnTo>
                  <a:lnTo>
                    <a:pt x="1810423" y="2273312"/>
                  </a:lnTo>
                  <a:lnTo>
                    <a:pt x="1752930" y="2286012"/>
                  </a:lnTo>
                  <a:lnTo>
                    <a:pt x="1747812" y="2286012"/>
                  </a:lnTo>
                  <a:lnTo>
                    <a:pt x="1744484" y="2298712"/>
                  </a:lnTo>
                  <a:lnTo>
                    <a:pt x="1741741" y="2311412"/>
                  </a:lnTo>
                  <a:lnTo>
                    <a:pt x="1738363" y="2311412"/>
                  </a:lnTo>
                  <a:lnTo>
                    <a:pt x="1736623" y="2324112"/>
                  </a:lnTo>
                  <a:lnTo>
                    <a:pt x="1724748" y="2324112"/>
                  </a:lnTo>
                  <a:lnTo>
                    <a:pt x="1719770" y="2336812"/>
                  </a:lnTo>
                  <a:lnTo>
                    <a:pt x="1711502" y="2336812"/>
                  </a:lnTo>
                  <a:lnTo>
                    <a:pt x="1684375" y="2324112"/>
                  </a:lnTo>
                  <a:lnTo>
                    <a:pt x="1663623" y="2311412"/>
                  </a:lnTo>
                  <a:lnTo>
                    <a:pt x="1645043" y="2324112"/>
                  </a:lnTo>
                  <a:lnTo>
                    <a:pt x="1586191" y="2324112"/>
                  </a:lnTo>
                  <a:lnTo>
                    <a:pt x="1578038" y="2311412"/>
                  </a:lnTo>
                  <a:lnTo>
                    <a:pt x="1570545" y="2298712"/>
                  </a:lnTo>
                  <a:lnTo>
                    <a:pt x="1565224" y="2298712"/>
                  </a:lnTo>
                  <a:lnTo>
                    <a:pt x="1560741" y="2286012"/>
                  </a:lnTo>
                  <a:lnTo>
                    <a:pt x="1555775" y="2273312"/>
                  </a:lnTo>
                  <a:lnTo>
                    <a:pt x="1562252" y="2247912"/>
                  </a:lnTo>
                  <a:lnTo>
                    <a:pt x="1568589" y="2235212"/>
                  </a:lnTo>
                  <a:lnTo>
                    <a:pt x="1572818" y="2209812"/>
                  </a:lnTo>
                  <a:lnTo>
                    <a:pt x="1572907" y="2197112"/>
                  </a:lnTo>
                  <a:lnTo>
                    <a:pt x="1572983" y="2184412"/>
                  </a:lnTo>
                  <a:lnTo>
                    <a:pt x="1560360" y="2171712"/>
                  </a:lnTo>
                  <a:lnTo>
                    <a:pt x="1517281" y="2171712"/>
                  </a:lnTo>
                  <a:lnTo>
                    <a:pt x="1514678" y="2159012"/>
                  </a:lnTo>
                  <a:lnTo>
                    <a:pt x="1503235" y="2159012"/>
                  </a:lnTo>
                  <a:lnTo>
                    <a:pt x="1489036" y="2171712"/>
                  </a:lnTo>
                  <a:lnTo>
                    <a:pt x="1444218" y="2171712"/>
                  </a:lnTo>
                  <a:lnTo>
                    <a:pt x="1451711" y="2159012"/>
                  </a:lnTo>
                  <a:lnTo>
                    <a:pt x="1459217" y="2146312"/>
                  </a:lnTo>
                  <a:lnTo>
                    <a:pt x="1459217" y="2120912"/>
                  </a:lnTo>
                  <a:lnTo>
                    <a:pt x="1476959" y="2108212"/>
                  </a:lnTo>
                  <a:lnTo>
                    <a:pt x="1477162" y="2095512"/>
                  </a:lnTo>
                  <a:lnTo>
                    <a:pt x="1477670" y="2095512"/>
                  </a:lnTo>
                  <a:lnTo>
                    <a:pt x="1483944" y="2082812"/>
                  </a:lnTo>
                  <a:lnTo>
                    <a:pt x="1481569" y="2070112"/>
                  </a:lnTo>
                  <a:lnTo>
                    <a:pt x="1489697" y="2057412"/>
                  </a:lnTo>
                  <a:lnTo>
                    <a:pt x="1496225" y="2057412"/>
                  </a:lnTo>
                  <a:lnTo>
                    <a:pt x="1499819" y="2044712"/>
                  </a:lnTo>
                  <a:lnTo>
                    <a:pt x="1499171" y="2032012"/>
                  </a:lnTo>
                  <a:lnTo>
                    <a:pt x="1496593" y="2032012"/>
                  </a:lnTo>
                  <a:lnTo>
                    <a:pt x="1492554" y="2019312"/>
                  </a:lnTo>
                  <a:lnTo>
                    <a:pt x="1478610" y="2019312"/>
                  </a:lnTo>
                  <a:lnTo>
                    <a:pt x="1471422" y="2032012"/>
                  </a:lnTo>
                  <a:lnTo>
                    <a:pt x="1422171" y="2032012"/>
                  </a:lnTo>
                  <a:lnTo>
                    <a:pt x="1418577" y="2044712"/>
                  </a:lnTo>
                  <a:lnTo>
                    <a:pt x="1411262" y="2044712"/>
                  </a:lnTo>
                  <a:lnTo>
                    <a:pt x="1408544" y="2057412"/>
                  </a:lnTo>
                  <a:lnTo>
                    <a:pt x="1404988" y="2070112"/>
                  </a:lnTo>
                  <a:lnTo>
                    <a:pt x="1400695" y="2070112"/>
                  </a:lnTo>
                  <a:lnTo>
                    <a:pt x="1395310" y="2082812"/>
                  </a:lnTo>
                  <a:lnTo>
                    <a:pt x="1388440" y="2095512"/>
                  </a:lnTo>
                  <a:lnTo>
                    <a:pt x="1362443" y="2095512"/>
                  </a:lnTo>
                  <a:lnTo>
                    <a:pt x="1352067" y="2108212"/>
                  </a:lnTo>
                  <a:lnTo>
                    <a:pt x="1312811" y="2108212"/>
                  </a:lnTo>
                  <a:lnTo>
                    <a:pt x="1279105" y="2082812"/>
                  </a:lnTo>
                  <a:lnTo>
                    <a:pt x="1268374" y="2070112"/>
                  </a:lnTo>
                  <a:lnTo>
                    <a:pt x="1263256" y="2057412"/>
                  </a:lnTo>
                  <a:lnTo>
                    <a:pt x="1255788" y="2057412"/>
                  </a:lnTo>
                  <a:lnTo>
                    <a:pt x="1252867" y="2044712"/>
                  </a:lnTo>
                  <a:lnTo>
                    <a:pt x="1252486" y="2044712"/>
                  </a:lnTo>
                  <a:lnTo>
                    <a:pt x="1250937" y="2032012"/>
                  </a:lnTo>
                  <a:lnTo>
                    <a:pt x="1248994" y="2019312"/>
                  </a:lnTo>
                  <a:lnTo>
                    <a:pt x="1247432" y="2006612"/>
                  </a:lnTo>
                  <a:lnTo>
                    <a:pt x="1247025" y="1993912"/>
                  </a:lnTo>
                  <a:lnTo>
                    <a:pt x="1248054" y="1981212"/>
                  </a:lnTo>
                  <a:lnTo>
                    <a:pt x="1249921" y="1981212"/>
                  </a:lnTo>
                  <a:lnTo>
                    <a:pt x="1251585" y="1968512"/>
                  </a:lnTo>
                  <a:lnTo>
                    <a:pt x="1252016" y="1955812"/>
                  </a:lnTo>
                  <a:lnTo>
                    <a:pt x="1251356" y="1955812"/>
                  </a:lnTo>
                  <a:lnTo>
                    <a:pt x="1253502" y="1943112"/>
                  </a:lnTo>
                  <a:lnTo>
                    <a:pt x="1262151" y="1930412"/>
                  </a:lnTo>
                  <a:lnTo>
                    <a:pt x="1260729" y="1930412"/>
                  </a:lnTo>
                  <a:lnTo>
                    <a:pt x="1261414" y="1917712"/>
                  </a:lnTo>
                  <a:lnTo>
                    <a:pt x="1307236" y="1828863"/>
                  </a:lnTo>
                  <a:lnTo>
                    <a:pt x="1307274" y="1841512"/>
                  </a:lnTo>
                  <a:lnTo>
                    <a:pt x="1324762" y="1841512"/>
                  </a:lnTo>
                  <a:lnTo>
                    <a:pt x="1328356" y="1828863"/>
                  </a:lnTo>
                  <a:lnTo>
                    <a:pt x="1346352" y="1828863"/>
                  </a:lnTo>
                  <a:lnTo>
                    <a:pt x="1356004" y="1816112"/>
                  </a:lnTo>
                  <a:lnTo>
                    <a:pt x="1365694" y="1816112"/>
                  </a:lnTo>
                  <a:lnTo>
                    <a:pt x="1375041" y="1828863"/>
                  </a:lnTo>
                  <a:lnTo>
                    <a:pt x="1406855" y="1828863"/>
                  </a:lnTo>
                  <a:lnTo>
                    <a:pt x="1420609" y="1841512"/>
                  </a:lnTo>
                  <a:lnTo>
                    <a:pt x="1453807" y="1828863"/>
                  </a:lnTo>
                  <a:lnTo>
                    <a:pt x="1454543" y="1816112"/>
                  </a:lnTo>
                  <a:lnTo>
                    <a:pt x="1456334" y="1816112"/>
                  </a:lnTo>
                  <a:lnTo>
                    <a:pt x="1459280" y="1803412"/>
                  </a:lnTo>
                  <a:lnTo>
                    <a:pt x="1538147" y="1803412"/>
                  </a:lnTo>
                  <a:lnTo>
                    <a:pt x="1545043" y="1816112"/>
                  </a:lnTo>
                  <a:lnTo>
                    <a:pt x="1585290" y="1816112"/>
                  </a:lnTo>
                  <a:lnTo>
                    <a:pt x="1605534" y="1841512"/>
                  </a:lnTo>
                  <a:lnTo>
                    <a:pt x="1605165" y="1841512"/>
                  </a:lnTo>
                  <a:lnTo>
                    <a:pt x="1605584" y="1854212"/>
                  </a:lnTo>
                  <a:lnTo>
                    <a:pt x="1604848" y="1854212"/>
                  </a:lnTo>
                  <a:lnTo>
                    <a:pt x="1601114" y="1866912"/>
                  </a:lnTo>
                  <a:lnTo>
                    <a:pt x="1609928" y="1892312"/>
                  </a:lnTo>
                  <a:lnTo>
                    <a:pt x="1618157" y="1905012"/>
                  </a:lnTo>
                  <a:lnTo>
                    <a:pt x="1627543" y="1930412"/>
                  </a:lnTo>
                  <a:lnTo>
                    <a:pt x="1639811" y="1943112"/>
                  </a:lnTo>
                  <a:lnTo>
                    <a:pt x="1648790" y="1943112"/>
                  </a:lnTo>
                  <a:lnTo>
                    <a:pt x="1658543" y="1930412"/>
                  </a:lnTo>
                  <a:lnTo>
                    <a:pt x="1665693" y="1917712"/>
                  </a:lnTo>
                  <a:lnTo>
                    <a:pt x="1669072" y="1905012"/>
                  </a:lnTo>
                  <a:lnTo>
                    <a:pt x="1667535" y="1892312"/>
                  </a:lnTo>
                  <a:lnTo>
                    <a:pt x="1664614" y="1879612"/>
                  </a:lnTo>
                  <a:lnTo>
                    <a:pt x="1662150" y="1866912"/>
                  </a:lnTo>
                  <a:lnTo>
                    <a:pt x="1660550" y="1866912"/>
                  </a:lnTo>
                  <a:lnTo>
                    <a:pt x="1660220" y="1854212"/>
                  </a:lnTo>
                  <a:lnTo>
                    <a:pt x="1657223" y="1854212"/>
                  </a:lnTo>
                  <a:lnTo>
                    <a:pt x="1654962" y="1841512"/>
                  </a:lnTo>
                  <a:lnTo>
                    <a:pt x="1653603" y="1829587"/>
                  </a:lnTo>
                  <a:lnTo>
                    <a:pt x="1653514" y="1828863"/>
                  </a:lnTo>
                  <a:lnTo>
                    <a:pt x="1652295" y="1828863"/>
                  </a:lnTo>
                  <a:lnTo>
                    <a:pt x="1651482" y="1816112"/>
                  </a:lnTo>
                  <a:lnTo>
                    <a:pt x="1651000" y="1816112"/>
                  </a:lnTo>
                  <a:lnTo>
                    <a:pt x="1650847" y="1803412"/>
                  </a:lnTo>
                  <a:lnTo>
                    <a:pt x="1651025" y="1790712"/>
                  </a:lnTo>
                  <a:lnTo>
                    <a:pt x="1651558" y="1790712"/>
                  </a:lnTo>
                  <a:lnTo>
                    <a:pt x="1652028" y="1778012"/>
                  </a:lnTo>
                  <a:lnTo>
                    <a:pt x="1657680" y="1778012"/>
                  </a:lnTo>
                  <a:lnTo>
                    <a:pt x="1665617" y="1765312"/>
                  </a:lnTo>
                  <a:lnTo>
                    <a:pt x="1673809" y="1752612"/>
                  </a:lnTo>
                  <a:lnTo>
                    <a:pt x="1682927" y="1752612"/>
                  </a:lnTo>
                  <a:lnTo>
                    <a:pt x="1693646" y="1739912"/>
                  </a:lnTo>
                  <a:lnTo>
                    <a:pt x="1707007" y="1739912"/>
                  </a:lnTo>
                  <a:lnTo>
                    <a:pt x="1712404" y="1727212"/>
                  </a:lnTo>
                  <a:lnTo>
                    <a:pt x="1716024" y="1727212"/>
                  </a:lnTo>
                  <a:lnTo>
                    <a:pt x="1717992" y="1714512"/>
                  </a:lnTo>
                  <a:lnTo>
                    <a:pt x="1736318" y="1714512"/>
                  </a:lnTo>
                  <a:lnTo>
                    <a:pt x="1744154" y="1701812"/>
                  </a:lnTo>
                  <a:lnTo>
                    <a:pt x="1752498" y="1701812"/>
                  </a:lnTo>
                  <a:lnTo>
                    <a:pt x="1765731" y="1689112"/>
                  </a:lnTo>
                  <a:lnTo>
                    <a:pt x="1776704" y="1689112"/>
                  </a:lnTo>
                  <a:lnTo>
                    <a:pt x="1787232" y="1676412"/>
                  </a:lnTo>
                  <a:lnTo>
                    <a:pt x="1799132" y="1663712"/>
                  </a:lnTo>
                  <a:lnTo>
                    <a:pt x="1794433" y="1663712"/>
                  </a:lnTo>
                  <a:lnTo>
                    <a:pt x="1792516" y="1651012"/>
                  </a:lnTo>
                  <a:lnTo>
                    <a:pt x="1794637" y="1651012"/>
                  </a:lnTo>
                  <a:lnTo>
                    <a:pt x="1799704" y="1638312"/>
                  </a:lnTo>
                  <a:lnTo>
                    <a:pt x="1799882" y="1638312"/>
                  </a:lnTo>
                  <a:lnTo>
                    <a:pt x="1797723" y="1625612"/>
                  </a:lnTo>
                  <a:lnTo>
                    <a:pt x="1793875" y="1625612"/>
                  </a:lnTo>
                  <a:lnTo>
                    <a:pt x="1793570" y="1612900"/>
                  </a:lnTo>
                  <a:lnTo>
                    <a:pt x="1794954" y="1600200"/>
                  </a:lnTo>
                  <a:lnTo>
                    <a:pt x="1796249" y="1600200"/>
                  </a:lnTo>
                  <a:lnTo>
                    <a:pt x="1800326" y="1612900"/>
                  </a:lnTo>
                  <a:lnTo>
                    <a:pt x="1808886" y="1612900"/>
                  </a:lnTo>
                  <a:lnTo>
                    <a:pt x="1814525" y="1600200"/>
                  </a:lnTo>
                  <a:lnTo>
                    <a:pt x="1818881" y="1587500"/>
                  </a:lnTo>
                  <a:lnTo>
                    <a:pt x="1826907" y="1587500"/>
                  </a:lnTo>
                  <a:lnTo>
                    <a:pt x="1825815" y="1574800"/>
                  </a:lnTo>
                  <a:lnTo>
                    <a:pt x="1826818" y="1574800"/>
                  </a:lnTo>
                  <a:lnTo>
                    <a:pt x="1838845" y="1562100"/>
                  </a:lnTo>
                  <a:lnTo>
                    <a:pt x="1847138" y="1549400"/>
                  </a:lnTo>
                  <a:lnTo>
                    <a:pt x="1852993" y="1549400"/>
                  </a:lnTo>
                  <a:lnTo>
                    <a:pt x="1857717" y="1536700"/>
                  </a:lnTo>
                  <a:lnTo>
                    <a:pt x="1859216" y="1524000"/>
                  </a:lnTo>
                  <a:lnTo>
                    <a:pt x="1861972" y="1524000"/>
                  </a:lnTo>
                  <a:lnTo>
                    <a:pt x="1900440" y="1511300"/>
                  </a:lnTo>
                  <a:lnTo>
                    <a:pt x="1895094" y="1498600"/>
                  </a:lnTo>
                  <a:lnTo>
                    <a:pt x="1949399" y="1498600"/>
                  </a:lnTo>
                  <a:lnTo>
                    <a:pt x="1916468" y="1485900"/>
                  </a:lnTo>
                  <a:lnTo>
                    <a:pt x="1903945" y="1473200"/>
                  </a:lnTo>
                  <a:lnTo>
                    <a:pt x="1890890" y="1460500"/>
                  </a:lnTo>
                  <a:lnTo>
                    <a:pt x="1886559" y="1447800"/>
                  </a:lnTo>
                  <a:lnTo>
                    <a:pt x="1890890" y="1447800"/>
                  </a:lnTo>
                  <a:lnTo>
                    <a:pt x="1896071" y="1435100"/>
                  </a:lnTo>
                  <a:lnTo>
                    <a:pt x="1922538" y="1435100"/>
                  </a:lnTo>
                  <a:lnTo>
                    <a:pt x="1925332" y="1422400"/>
                  </a:lnTo>
                  <a:lnTo>
                    <a:pt x="1928660" y="1422400"/>
                  </a:lnTo>
                  <a:lnTo>
                    <a:pt x="1934057" y="1409700"/>
                  </a:lnTo>
                  <a:lnTo>
                    <a:pt x="1940039" y="1409700"/>
                  </a:lnTo>
                  <a:lnTo>
                    <a:pt x="1945830" y="1397000"/>
                  </a:lnTo>
                  <a:lnTo>
                    <a:pt x="1949856" y="1397000"/>
                  </a:lnTo>
                  <a:lnTo>
                    <a:pt x="1990686" y="1409700"/>
                  </a:lnTo>
                  <a:lnTo>
                    <a:pt x="2040636" y="1409700"/>
                  </a:lnTo>
                  <a:lnTo>
                    <a:pt x="2046617" y="1397000"/>
                  </a:lnTo>
                  <a:lnTo>
                    <a:pt x="2063140" y="1397000"/>
                  </a:lnTo>
                  <a:lnTo>
                    <a:pt x="2054199" y="1409700"/>
                  </a:lnTo>
                  <a:lnTo>
                    <a:pt x="2050110" y="1409700"/>
                  </a:lnTo>
                  <a:lnTo>
                    <a:pt x="2045754" y="1422400"/>
                  </a:lnTo>
                  <a:lnTo>
                    <a:pt x="2057336" y="1435100"/>
                  </a:lnTo>
                  <a:lnTo>
                    <a:pt x="2075256" y="1435100"/>
                  </a:lnTo>
                  <a:lnTo>
                    <a:pt x="2083206" y="1422400"/>
                  </a:lnTo>
                  <a:lnTo>
                    <a:pt x="2095207" y="1422400"/>
                  </a:lnTo>
                  <a:lnTo>
                    <a:pt x="2124430" y="1409700"/>
                  </a:lnTo>
                  <a:lnTo>
                    <a:pt x="2133092" y="1409700"/>
                  </a:lnTo>
                  <a:lnTo>
                    <a:pt x="2141855" y="1397000"/>
                  </a:lnTo>
                  <a:lnTo>
                    <a:pt x="2166429" y="1397000"/>
                  </a:lnTo>
                  <a:lnTo>
                    <a:pt x="2174176" y="1384300"/>
                  </a:lnTo>
                  <a:lnTo>
                    <a:pt x="2191143" y="1384300"/>
                  </a:lnTo>
                  <a:lnTo>
                    <a:pt x="2197214" y="1371600"/>
                  </a:lnTo>
                  <a:lnTo>
                    <a:pt x="2190927" y="1346200"/>
                  </a:lnTo>
                  <a:lnTo>
                    <a:pt x="2180259" y="1346200"/>
                  </a:lnTo>
                  <a:lnTo>
                    <a:pt x="2174265" y="1358900"/>
                  </a:lnTo>
                  <a:lnTo>
                    <a:pt x="2167902" y="1358900"/>
                  </a:lnTo>
                  <a:lnTo>
                    <a:pt x="2162187" y="1371600"/>
                  </a:lnTo>
                  <a:lnTo>
                    <a:pt x="2142642" y="1371600"/>
                  </a:lnTo>
                  <a:lnTo>
                    <a:pt x="2141270" y="1358900"/>
                  </a:lnTo>
                  <a:lnTo>
                    <a:pt x="2107019" y="1346200"/>
                  </a:lnTo>
                  <a:lnTo>
                    <a:pt x="2103856" y="1358900"/>
                  </a:lnTo>
                  <a:lnTo>
                    <a:pt x="2095169" y="1346200"/>
                  </a:lnTo>
                  <a:lnTo>
                    <a:pt x="2099614" y="1320800"/>
                  </a:lnTo>
                  <a:lnTo>
                    <a:pt x="2092109" y="1308100"/>
                  </a:lnTo>
                  <a:lnTo>
                    <a:pt x="2114524" y="1295400"/>
                  </a:lnTo>
                  <a:lnTo>
                    <a:pt x="2114956" y="1295400"/>
                  </a:lnTo>
                  <a:lnTo>
                    <a:pt x="2112657" y="1282700"/>
                  </a:lnTo>
                  <a:lnTo>
                    <a:pt x="2110536" y="1282700"/>
                  </a:lnTo>
                  <a:lnTo>
                    <a:pt x="2107768" y="1270000"/>
                  </a:lnTo>
                  <a:lnTo>
                    <a:pt x="2054834" y="1270000"/>
                  </a:lnTo>
                  <a:lnTo>
                    <a:pt x="2056765" y="1257300"/>
                  </a:lnTo>
                  <a:lnTo>
                    <a:pt x="2062556" y="1257300"/>
                  </a:lnTo>
                  <a:lnTo>
                    <a:pt x="2070366" y="1244600"/>
                  </a:lnTo>
                  <a:lnTo>
                    <a:pt x="2078837" y="1244600"/>
                  </a:lnTo>
                  <a:lnTo>
                    <a:pt x="2086673" y="1231900"/>
                  </a:lnTo>
                  <a:lnTo>
                    <a:pt x="2091753" y="1231900"/>
                  </a:lnTo>
                  <a:lnTo>
                    <a:pt x="2096249" y="1244600"/>
                  </a:lnTo>
                  <a:lnTo>
                    <a:pt x="2233345" y="1244600"/>
                  </a:lnTo>
                  <a:lnTo>
                    <a:pt x="2246185" y="1231900"/>
                  </a:lnTo>
                  <a:lnTo>
                    <a:pt x="2259025" y="1219200"/>
                  </a:lnTo>
                  <a:lnTo>
                    <a:pt x="2284399" y="1219200"/>
                  </a:lnTo>
                  <a:lnTo>
                    <a:pt x="2280081" y="1231900"/>
                  </a:lnTo>
                  <a:lnTo>
                    <a:pt x="2275471" y="1231900"/>
                  </a:lnTo>
                  <a:lnTo>
                    <a:pt x="2270188" y="1244600"/>
                  </a:lnTo>
                  <a:lnTo>
                    <a:pt x="2260549" y="1257300"/>
                  </a:lnTo>
                  <a:lnTo>
                    <a:pt x="2252319" y="1270000"/>
                  </a:lnTo>
                  <a:lnTo>
                    <a:pt x="2242794" y="1282700"/>
                  </a:lnTo>
                  <a:lnTo>
                    <a:pt x="2229269" y="1295400"/>
                  </a:lnTo>
                  <a:lnTo>
                    <a:pt x="2229269" y="1308100"/>
                  </a:lnTo>
                  <a:lnTo>
                    <a:pt x="2223033" y="1308100"/>
                  </a:lnTo>
                  <a:lnTo>
                    <a:pt x="2219680" y="1320800"/>
                  </a:lnTo>
                  <a:lnTo>
                    <a:pt x="2223478" y="1320800"/>
                  </a:lnTo>
                  <a:lnTo>
                    <a:pt x="2227364" y="1333500"/>
                  </a:lnTo>
                  <a:lnTo>
                    <a:pt x="2233358" y="1333500"/>
                  </a:lnTo>
                  <a:lnTo>
                    <a:pt x="2243150" y="1320800"/>
                  </a:lnTo>
                  <a:lnTo>
                    <a:pt x="2254923" y="1333500"/>
                  </a:lnTo>
                  <a:lnTo>
                    <a:pt x="2295995" y="1333500"/>
                  </a:lnTo>
                  <a:lnTo>
                    <a:pt x="2293188" y="1346200"/>
                  </a:lnTo>
                  <a:lnTo>
                    <a:pt x="2311577" y="1346200"/>
                  </a:lnTo>
                  <a:lnTo>
                    <a:pt x="2313317" y="1333500"/>
                  </a:lnTo>
                  <a:lnTo>
                    <a:pt x="2324316" y="1333500"/>
                  </a:lnTo>
                  <a:lnTo>
                    <a:pt x="2326411" y="1346200"/>
                  </a:lnTo>
                  <a:lnTo>
                    <a:pt x="2331936" y="1358900"/>
                  </a:lnTo>
                  <a:lnTo>
                    <a:pt x="2351900" y="1358900"/>
                  </a:lnTo>
                  <a:lnTo>
                    <a:pt x="2357653" y="1346200"/>
                  </a:lnTo>
                  <a:lnTo>
                    <a:pt x="2361171" y="1346200"/>
                  </a:lnTo>
                  <a:lnTo>
                    <a:pt x="2362390" y="1333500"/>
                  </a:lnTo>
                  <a:lnTo>
                    <a:pt x="2361298" y="1320800"/>
                  </a:lnTo>
                  <a:lnTo>
                    <a:pt x="2347518" y="1320800"/>
                  </a:lnTo>
                  <a:lnTo>
                    <a:pt x="2358834" y="1295400"/>
                  </a:lnTo>
                  <a:lnTo>
                    <a:pt x="2347163" y="1295400"/>
                  </a:lnTo>
                  <a:lnTo>
                    <a:pt x="2353386" y="1282700"/>
                  </a:lnTo>
                  <a:lnTo>
                    <a:pt x="2339848" y="1270000"/>
                  </a:lnTo>
                  <a:lnTo>
                    <a:pt x="2307158" y="1270000"/>
                  </a:lnTo>
                  <a:lnTo>
                    <a:pt x="2307158" y="1257300"/>
                  </a:lnTo>
                  <a:lnTo>
                    <a:pt x="2303005" y="1257300"/>
                  </a:lnTo>
                  <a:lnTo>
                    <a:pt x="2294788" y="1244600"/>
                  </a:lnTo>
                  <a:lnTo>
                    <a:pt x="2321623" y="1219200"/>
                  </a:lnTo>
                  <a:lnTo>
                    <a:pt x="2318258" y="1206500"/>
                  </a:lnTo>
                  <a:lnTo>
                    <a:pt x="2307158" y="1206500"/>
                  </a:lnTo>
                  <a:lnTo>
                    <a:pt x="2319794" y="1193800"/>
                  </a:lnTo>
                  <a:lnTo>
                    <a:pt x="2320937" y="1181100"/>
                  </a:lnTo>
                  <a:lnTo>
                    <a:pt x="2324392" y="1143000"/>
                  </a:lnTo>
                  <a:lnTo>
                    <a:pt x="2315946" y="1143000"/>
                  </a:lnTo>
                  <a:lnTo>
                    <a:pt x="2310777" y="1130300"/>
                  </a:lnTo>
                  <a:lnTo>
                    <a:pt x="2301595" y="1130300"/>
                  </a:lnTo>
                  <a:lnTo>
                    <a:pt x="2297988" y="1120990"/>
                  </a:lnTo>
                  <a:lnTo>
                    <a:pt x="2297988" y="1206500"/>
                  </a:lnTo>
                  <a:lnTo>
                    <a:pt x="2297595" y="1219200"/>
                  </a:lnTo>
                  <a:lnTo>
                    <a:pt x="2292286" y="1206500"/>
                  </a:lnTo>
                  <a:lnTo>
                    <a:pt x="2288806" y="1219200"/>
                  </a:lnTo>
                  <a:lnTo>
                    <a:pt x="2289213" y="1206500"/>
                  </a:lnTo>
                  <a:lnTo>
                    <a:pt x="2292286" y="1206500"/>
                  </a:lnTo>
                  <a:lnTo>
                    <a:pt x="2297988" y="1206500"/>
                  </a:lnTo>
                  <a:lnTo>
                    <a:pt x="2297988" y="1120990"/>
                  </a:lnTo>
                  <a:lnTo>
                    <a:pt x="2296680" y="1117600"/>
                  </a:lnTo>
                  <a:lnTo>
                    <a:pt x="2292845" y="1117600"/>
                  </a:lnTo>
                  <a:lnTo>
                    <a:pt x="2292845" y="1104900"/>
                  </a:lnTo>
                  <a:lnTo>
                    <a:pt x="2247887" y="1079500"/>
                  </a:lnTo>
                  <a:lnTo>
                    <a:pt x="2243607" y="1066800"/>
                  </a:lnTo>
                  <a:lnTo>
                    <a:pt x="2235784" y="1054100"/>
                  </a:lnTo>
                  <a:lnTo>
                    <a:pt x="2226716" y="1054100"/>
                  </a:lnTo>
                  <a:lnTo>
                    <a:pt x="2218766" y="1041400"/>
                  </a:lnTo>
                  <a:lnTo>
                    <a:pt x="2234082" y="1028700"/>
                  </a:lnTo>
                  <a:lnTo>
                    <a:pt x="2227618" y="990600"/>
                  </a:lnTo>
                  <a:lnTo>
                    <a:pt x="2221712" y="990600"/>
                  </a:lnTo>
                  <a:lnTo>
                    <a:pt x="2217813" y="977900"/>
                  </a:lnTo>
                  <a:lnTo>
                    <a:pt x="2216848" y="965200"/>
                  </a:lnTo>
                  <a:lnTo>
                    <a:pt x="2214346" y="952500"/>
                  </a:lnTo>
                  <a:lnTo>
                    <a:pt x="2213381" y="952500"/>
                  </a:lnTo>
                  <a:lnTo>
                    <a:pt x="2212606" y="939800"/>
                  </a:lnTo>
                  <a:lnTo>
                    <a:pt x="2209469" y="927100"/>
                  </a:lnTo>
                  <a:lnTo>
                    <a:pt x="2205342" y="914400"/>
                  </a:lnTo>
                  <a:lnTo>
                    <a:pt x="2202091" y="901700"/>
                  </a:lnTo>
                  <a:lnTo>
                    <a:pt x="2201672" y="889000"/>
                  </a:lnTo>
                  <a:lnTo>
                    <a:pt x="2183727" y="889000"/>
                  </a:lnTo>
                  <a:lnTo>
                    <a:pt x="2180793" y="901700"/>
                  </a:lnTo>
                  <a:lnTo>
                    <a:pt x="2176843" y="901700"/>
                  </a:lnTo>
                  <a:lnTo>
                    <a:pt x="2173059" y="914400"/>
                  </a:lnTo>
                  <a:lnTo>
                    <a:pt x="2169147" y="914400"/>
                  </a:lnTo>
                  <a:lnTo>
                    <a:pt x="2164816" y="927100"/>
                  </a:lnTo>
                  <a:lnTo>
                    <a:pt x="2154224" y="939800"/>
                  </a:lnTo>
                  <a:lnTo>
                    <a:pt x="2142071" y="939800"/>
                  </a:lnTo>
                  <a:lnTo>
                    <a:pt x="2128266" y="952500"/>
                  </a:lnTo>
                  <a:lnTo>
                    <a:pt x="2112746" y="952500"/>
                  </a:lnTo>
                  <a:lnTo>
                    <a:pt x="2088032" y="927100"/>
                  </a:lnTo>
                  <a:lnTo>
                    <a:pt x="2089759" y="901700"/>
                  </a:lnTo>
                  <a:lnTo>
                    <a:pt x="2090674" y="901700"/>
                  </a:lnTo>
                  <a:lnTo>
                    <a:pt x="2091728" y="889000"/>
                  </a:lnTo>
                  <a:lnTo>
                    <a:pt x="2094255" y="889000"/>
                  </a:lnTo>
                  <a:lnTo>
                    <a:pt x="2100846" y="876300"/>
                  </a:lnTo>
                  <a:lnTo>
                    <a:pt x="2106663" y="850900"/>
                  </a:lnTo>
                  <a:lnTo>
                    <a:pt x="2064639" y="838200"/>
                  </a:lnTo>
                  <a:lnTo>
                    <a:pt x="2062302" y="838200"/>
                  </a:lnTo>
                  <a:lnTo>
                    <a:pt x="2066544" y="825500"/>
                  </a:lnTo>
                  <a:lnTo>
                    <a:pt x="2054847" y="812800"/>
                  </a:lnTo>
                  <a:lnTo>
                    <a:pt x="2054656" y="810933"/>
                  </a:lnTo>
                  <a:lnTo>
                    <a:pt x="2054656" y="1270000"/>
                  </a:lnTo>
                  <a:lnTo>
                    <a:pt x="2045258" y="1282700"/>
                  </a:lnTo>
                  <a:lnTo>
                    <a:pt x="2018385" y="1282700"/>
                  </a:lnTo>
                  <a:lnTo>
                    <a:pt x="2021636" y="1270000"/>
                  </a:lnTo>
                  <a:lnTo>
                    <a:pt x="2054656" y="1270000"/>
                  </a:lnTo>
                  <a:lnTo>
                    <a:pt x="2054656" y="810933"/>
                  </a:lnTo>
                  <a:lnTo>
                    <a:pt x="2053551" y="800100"/>
                  </a:lnTo>
                  <a:lnTo>
                    <a:pt x="2045246" y="800100"/>
                  </a:lnTo>
                  <a:lnTo>
                    <a:pt x="2039658" y="787400"/>
                  </a:lnTo>
                  <a:lnTo>
                    <a:pt x="1983346" y="787400"/>
                  </a:lnTo>
                  <a:lnTo>
                    <a:pt x="1978787" y="774700"/>
                  </a:lnTo>
                  <a:lnTo>
                    <a:pt x="1952142" y="774700"/>
                  </a:lnTo>
                  <a:lnTo>
                    <a:pt x="1945805" y="787400"/>
                  </a:lnTo>
                  <a:lnTo>
                    <a:pt x="1941639" y="787400"/>
                  </a:lnTo>
                  <a:lnTo>
                    <a:pt x="1937207" y="800100"/>
                  </a:lnTo>
                  <a:lnTo>
                    <a:pt x="1941436" y="825500"/>
                  </a:lnTo>
                  <a:lnTo>
                    <a:pt x="1925675" y="838200"/>
                  </a:lnTo>
                  <a:lnTo>
                    <a:pt x="1932216" y="876300"/>
                  </a:lnTo>
                  <a:lnTo>
                    <a:pt x="1925104" y="889000"/>
                  </a:lnTo>
                  <a:lnTo>
                    <a:pt x="1919935" y="889000"/>
                  </a:lnTo>
                  <a:lnTo>
                    <a:pt x="1915642" y="901700"/>
                  </a:lnTo>
                  <a:lnTo>
                    <a:pt x="1905546" y="901700"/>
                  </a:lnTo>
                  <a:lnTo>
                    <a:pt x="1900059" y="914400"/>
                  </a:lnTo>
                  <a:lnTo>
                    <a:pt x="1889709" y="927100"/>
                  </a:lnTo>
                  <a:lnTo>
                    <a:pt x="1891931" y="927100"/>
                  </a:lnTo>
                  <a:lnTo>
                    <a:pt x="1897303" y="939800"/>
                  </a:lnTo>
                  <a:lnTo>
                    <a:pt x="1903488" y="952500"/>
                  </a:lnTo>
                  <a:lnTo>
                    <a:pt x="1908111" y="952500"/>
                  </a:lnTo>
                  <a:lnTo>
                    <a:pt x="1908505" y="965200"/>
                  </a:lnTo>
                  <a:lnTo>
                    <a:pt x="1909254" y="977900"/>
                  </a:lnTo>
                  <a:lnTo>
                    <a:pt x="1910372" y="977900"/>
                  </a:lnTo>
                  <a:lnTo>
                    <a:pt x="1911832" y="990600"/>
                  </a:lnTo>
                  <a:lnTo>
                    <a:pt x="1912226" y="990600"/>
                  </a:lnTo>
                  <a:lnTo>
                    <a:pt x="1910842" y="1003300"/>
                  </a:lnTo>
                  <a:lnTo>
                    <a:pt x="1908632" y="1016000"/>
                  </a:lnTo>
                  <a:lnTo>
                    <a:pt x="1906524" y="1016000"/>
                  </a:lnTo>
                  <a:lnTo>
                    <a:pt x="1889315" y="1041400"/>
                  </a:lnTo>
                  <a:lnTo>
                    <a:pt x="1869236" y="1041400"/>
                  </a:lnTo>
                  <a:lnTo>
                    <a:pt x="1847481" y="1054100"/>
                  </a:lnTo>
                  <a:lnTo>
                    <a:pt x="1825231" y="1066800"/>
                  </a:lnTo>
                  <a:lnTo>
                    <a:pt x="1825231" y="1155700"/>
                  </a:lnTo>
                  <a:lnTo>
                    <a:pt x="1820519" y="1168400"/>
                  </a:lnTo>
                  <a:lnTo>
                    <a:pt x="1818487" y="1168400"/>
                  </a:lnTo>
                  <a:lnTo>
                    <a:pt x="1809940" y="1181100"/>
                  </a:lnTo>
                  <a:lnTo>
                    <a:pt x="1783562" y="1181100"/>
                  </a:lnTo>
                  <a:lnTo>
                    <a:pt x="1784032" y="1168400"/>
                  </a:lnTo>
                  <a:lnTo>
                    <a:pt x="1755965" y="1130300"/>
                  </a:lnTo>
                  <a:lnTo>
                    <a:pt x="1765681" y="1104900"/>
                  </a:lnTo>
                  <a:lnTo>
                    <a:pt x="1769249" y="1104900"/>
                  </a:lnTo>
                  <a:lnTo>
                    <a:pt x="1770253" y="1092200"/>
                  </a:lnTo>
                  <a:lnTo>
                    <a:pt x="1770583" y="1079500"/>
                  </a:lnTo>
                  <a:lnTo>
                    <a:pt x="1772246" y="1079500"/>
                  </a:lnTo>
                  <a:lnTo>
                    <a:pt x="1774342" y="1066800"/>
                  </a:lnTo>
                  <a:lnTo>
                    <a:pt x="1775980" y="1066800"/>
                  </a:lnTo>
                  <a:lnTo>
                    <a:pt x="1776641" y="1054100"/>
                  </a:lnTo>
                  <a:lnTo>
                    <a:pt x="1781390" y="1054100"/>
                  </a:lnTo>
                  <a:lnTo>
                    <a:pt x="1737106" y="1044143"/>
                  </a:lnTo>
                  <a:lnTo>
                    <a:pt x="1737106" y="1320800"/>
                  </a:lnTo>
                  <a:lnTo>
                    <a:pt x="1733092" y="1320800"/>
                  </a:lnTo>
                  <a:lnTo>
                    <a:pt x="1730070" y="1333500"/>
                  </a:lnTo>
                  <a:lnTo>
                    <a:pt x="1727581" y="1346200"/>
                  </a:lnTo>
                  <a:lnTo>
                    <a:pt x="1728406" y="1346200"/>
                  </a:lnTo>
                  <a:lnTo>
                    <a:pt x="1729536" y="1358900"/>
                  </a:lnTo>
                  <a:lnTo>
                    <a:pt x="1701876" y="1358900"/>
                  </a:lnTo>
                  <a:lnTo>
                    <a:pt x="1701571" y="1346200"/>
                  </a:lnTo>
                  <a:lnTo>
                    <a:pt x="1700250" y="1333500"/>
                  </a:lnTo>
                  <a:lnTo>
                    <a:pt x="1697126" y="1333500"/>
                  </a:lnTo>
                  <a:lnTo>
                    <a:pt x="1691436" y="1320800"/>
                  </a:lnTo>
                  <a:lnTo>
                    <a:pt x="1684553" y="1320800"/>
                  </a:lnTo>
                  <a:lnTo>
                    <a:pt x="1673682" y="1333500"/>
                  </a:lnTo>
                  <a:lnTo>
                    <a:pt x="1660639" y="1346200"/>
                  </a:lnTo>
                  <a:lnTo>
                    <a:pt x="1651266" y="1358900"/>
                  </a:lnTo>
                  <a:lnTo>
                    <a:pt x="1645539" y="1371600"/>
                  </a:lnTo>
                  <a:lnTo>
                    <a:pt x="1643392" y="1384300"/>
                  </a:lnTo>
                  <a:lnTo>
                    <a:pt x="1644408" y="1384300"/>
                  </a:lnTo>
                  <a:lnTo>
                    <a:pt x="1647710" y="1397000"/>
                  </a:lnTo>
                  <a:lnTo>
                    <a:pt x="1651723" y="1397000"/>
                  </a:lnTo>
                  <a:lnTo>
                    <a:pt x="1654886" y="1409700"/>
                  </a:lnTo>
                  <a:lnTo>
                    <a:pt x="1655597" y="1422400"/>
                  </a:lnTo>
                  <a:lnTo>
                    <a:pt x="1654492" y="1435100"/>
                  </a:lnTo>
                  <a:lnTo>
                    <a:pt x="1652181" y="1435100"/>
                  </a:lnTo>
                  <a:lnTo>
                    <a:pt x="1649310" y="1447800"/>
                  </a:lnTo>
                  <a:lnTo>
                    <a:pt x="1640941" y="1460500"/>
                  </a:lnTo>
                  <a:lnTo>
                    <a:pt x="1603794" y="1460500"/>
                  </a:lnTo>
                  <a:lnTo>
                    <a:pt x="1597799" y="1447800"/>
                  </a:lnTo>
                  <a:lnTo>
                    <a:pt x="1595272" y="1435100"/>
                  </a:lnTo>
                  <a:lnTo>
                    <a:pt x="1594434" y="1422400"/>
                  </a:lnTo>
                  <a:lnTo>
                    <a:pt x="1596682" y="1409700"/>
                  </a:lnTo>
                  <a:lnTo>
                    <a:pt x="1603362" y="1384300"/>
                  </a:lnTo>
                  <a:lnTo>
                    <a:pt x="1614855" y="1371600"/>
                  </a:lnTo>
                  <a:lnTo>
                    <a:pt x="1626222" y="1346200"/>
                  </a:lnTo>
                  <a:lnTo>
                    <a:pt x="1634591" y="1333500"/>
                  </a:lnTo>
                  <a:lnTo>
                    <a:pt x="1625079" y="1333500"/>
                  </a:lnTo>
                  <a:lnTo>
                    <a:pt x="1613966" y="1346200"/>
                  </a:lnTo>
                  <a:lnTo>
                    <a:pt x="1591525" y="1346200"/>
                  </a:lnTo>
                  <a:lnTo>
                    <a:pt x="1604759" y="1320800"/>
                  </a:lnTo>
                  <a:lnTo>
                    <a:pt x="1587296" y="1308100"/>
                  </a:lnTo>
                  <a:lnTo>
                    <a:pt x="1586674" y="1295400"/>
                  </a:lnTo>
                  <a:lnTo>
                    <a:pt x="1574050" y="1295400"/>
                  </a:lnTo>
                  <a:lnTo>
                    <a:pt x="1567586" y="1308100"/>
                  </a:lnTo>
                  <a:lnTo>
                    <a:pt x="1548612" y="1308100"/>
                  </a:lnTo>
                  <a:lnTo>
                    <a:pt x="1541475" y="1320800"/>
                  </a:lnTo>
                  <a:lnTo>
                    <a:pt x="1526578" y="1320800"/>
                  </a:lnTo>
                  <a:lnTo>
                    <a:pt x="1508353" y="1308100"/>
                  </a:lnTo>
                  <a:lnTo>
                    <a:pt x="1513662" y="1295400"/>
                  </a:lnTo>
                  <a:lnTo>
                    <a:pt x="1521155" y="1295400"/>
                  </a:lnTo>
                  <a:lnTo>
                    <a:pt x="1529524" y="1282700"/>
                  </a:lnTo>
                  <a:lnTo>
                    <a:pt x="1555788" y="1282700"/>
                  </a:lnTo>
                  <a:lnTo>
                    <a:pt x="1568907" y="1270000"/>
                  </a:lnTo>
                  <a:lnTo>
                    <a:pt x="1581658" y="1270000"/>
                  </a:lnTo>
                  <a:lnTo>
                    <a:pt x="1602587" y="1257300"/>
                  </a:lnTo>
                  <a:lnTo>
                    <a:pt x="1625803" y="1257300"/>
                  </a:lnTo>
                  <a:lnTo>
                    <a:pt x="1630553" y="1270000"/>
                  </a:lnTo>
                  <a:lnTo>
                    <a:pt x="1634032" y="1270000"/>
                  </a:lnTo>
                  <a:lnTo>
                    <a:pt x="1634680" y="1282700"/>
                  </a:lnTo>
                  <a:lnTo>
                    <a:pt x="1636941" y="1282700"/>
                  </a:lnTo>
                  <a:lnTo>
                    <a:pt x="1647469" y="1295400"/>
                  </a:lnTo>
                  <a:lnTo>
                    <a:pt x="1653095" y="1295400"/>
                  </a:lnTo>
                  <a:lnTo>
                    <a:pt x="1655381" y="1308100"/>
                  </a:lnTo>
                  <a:lnTo>
                    <a:pt x="1655876" y="1320800"/>
                  </a:lnTo>
                  <a:lnTo>
                    <a:pt x="1663839" y="1308100"/>
                  </a:lnTo>
                  <a:lnTo>
                    <a:pt x="1675041" y="1295400"/>
                  </a:lnTo>
                  <a:lnTo>
                    <a:pt x="1687550" y="1282700"/>
                  </a:lnTo>
                  <a:lnTo>
                    <a:pt x="1706575" y="1282700"/>
                  </a:lnTo>
                  <a:lnTo>
                    <a:pt x="1711896" y="1295400"/>
                  </a:lnTo>
                  <a:lnTo>
                    <a:pt x="1715503" y="1295400"/>
                  </a:lnTo>
                  <a:lnTo>
                    <a:pt x="1717535" y="1308100"/>
                  </a:lnTo>
                  <a:lnTo>
                    <a:pt x="1735251" y="1308100"/>
                  </a:lnTo>
                  <a:lnTo>
                    <a:pt x="1737106" y="1320800"/>
                  </a:lnTo>
                  <a:lnTo>
                    <a:pt x="1737106" y="1044143"/>
                  </a:lnTo>
                  <a:lnTo>
                    <a:pt x="1724964" y="1041400"/>
                  </a:lnTo>
                  <a:lnTo>
                    <a:pt x="1710220" y="1028700"/>
                  </a:lnTo>
                  <a:lnTo>
                    <a:pt x="1701685" y="1016000"/>
                  </a:lnTo>
                  <a:lnTo>
                    <a:pt x="1684959" y="1016000"/>
                  </a:lnTo>
                  <a:lnTo>
                    <a:pt x="1679905" y="1003300"/>
                  </a:lnTo>
                  <a:lnTo>
                    <a:pt x="1670570" y="990600"/>
                  </a:lnTo>
                  <a:lnTo>
                    <a:pt x="1667725" y="990600"/>
                  </a:lnTo>
                  <a:lnTo>
                    <a:pt x="1663331" y="977900"/>
                  </a:lnTo>
                  <a:lnTo>
                    <a:pt x="1653628" y="977900"/>
                  </a:lnTo>
                  <a:lnTo>
                    <a:pt x="1642884" y="965200"/>
                  </a:lnTo>
                  <a:lnTo>
                    <a:pt x="1631619" y="965200"/>
                  </a:lnTo>
                  <a:lnTo>
                    <a:pt x="1620393" y="952500"/>
                  </a:lnTo>
                  <a:lnTo>
                    <a:pt x="1590865" y="952500"/>
                  </a:lnTo>
                  <a:lnTo>
                    <a:pt x="1591957" y="939800"/>
                  </a:lnTo>
                  <a:lnTo>
                    <a:pt x="1591652" y="939800"/>
                  </a:lnTo>
                  <a:lnTo>
                    <a:pt x="1591500" y="927100"/>
                  </a:lnTo>
                  <a:lnTo>
                    <a:pt x="1591792" y="914400"/>
                  </a:lnTo>
                  <a:lnTo>
                    <a:pt x="1591652" y="901700"/>
                  </a:lnTo>
                  <a:lnTo>
                    <a:pt x="1562188" y="876300"/>
                  </a:lnTo>
                  <a:lnTo>
                    <a:pt x="1566240" y="863600"/>
                  </a:lnTo>
                  <a:lnTo>
                    <a:pt x="1570151" y="863600"/>
                  </a:lnTo>
                  <a:lnTo>
                    <a:pt x="1573745" y="850900"/>
                  </a:lnTo>
                  <a:lnTo>
                    <a:pt x="1576832" y="838200"/>
                  </a:lnTo>
                  <a:lnTo>
                    <a:pt x="1578698" y="838200"/>
                  </a:lnTo>
                  <a:lnTo>
                    <a:pt x="1580692" y="825500"/>
                  </a:lnTo>
                  <a:lnTo>
                    <a:pt x="1597952" y="812800"/>
                  </a:lnTo>
                  <a:lnTo>
                    <a:pt x="1611249" y="787400"/>
                  </a:lnTo>
                  <a:lnTo>
                    <a:pt x="1625358" y="774700"/>
                  </a:lnTo>
                  <a:lnTo>
                    <a:pt x="1640789" y="762000"/>
                  </a:lnTo>
                  <a:lnTo>
                    <a:pt x="1649310" y="762000"/>
                  </a:lnTo>
                  <a:lnTo>
                    <a:pt x="1657705" y="749300"/>
                  </a:lnTo>
                  <a:lnTo>
                    <a:pt x="1665986" y="736600"/>
                  </a:lnTo>
                  <a:lnTo>
                    <a:pt x="1692414" y="736600"/>
                  </a:lnTo>
                  <a:lnTo>
                    <a:pt x="1705851" y="723900"/>
                  </a:lnTo>
                  <a:lnTo>
                    <a:pt x="1707121" y="698500"/>
                  </a:lnTo>
                  <a:lnTo>
                    <a:pt x="1730870" y="698500"/>
                  </a:lnTo>
                  <a:lnTo>
                    <a:pt x="1736826" y="685800"/>
                  </a:lnTo>
                  <a:lnTo>
                    <a:pt x="1763877" y="698500"/>
                  </a:lnTo>
                  <a:lnTo>
                    <a:pt x="1768132" y="685800"/>
                  </a:lnTo>
                  <a:lnTo>
                    <a:pt x="1776361" y="685800"/>
                  </a:lnTo>
                  <a:lnTo>
                    <a:pt x="1785620" y="673100"/>
                  </a:lnTo>
                  <a:lnTo>
                    <a:pt x="1793481" y="673100"/>
                  </a:lnTo>
                  <a:lnTo>
                    <a:pt x="1800733" y="660400"/>
                  </a:lnTo>
                  <a:lnTo>
                    <a:pt x="1808149" y="647700"/>
                  </a:lnTo>
                  <a:lnTo>
                    <a:pt x="1811426" y="647700"/>
                  </a:lnTo>
                  <a:lnTo>
                    <a:pt x="1812963" y="635000"/>
                  </a:lnTo>
                  <a:lnTo>
                    <a:pt x="1814652" y="647700"/>
                  </a:lnTo>
                  <a:lnTo>
                    <a:pt x="1830184" y="622300"/>
                  </a:lnTo>
                  <a:lnTo>
                    <a:pt x="1827784" y="635000"/>
                  </a:lnTo>
                  <a:lnTo>
                    <a:pt x="1822640" y="647700"/>
                  </a:lnTo>
                  <a:lnTo>
                    <a:pt x="1817179" y="660400"/>
                  </a:lnTo>
                  <a:lnTo>
                    <a:pt x="1813852" y="660400"/>
                  </a:lnTo>
                  <a:lnTo>
                    <a:pt x="1809788" y="673100"/>
                  </a:lnTo>
                  <a:lnTo>
                    <a:pt x="1803031" y="685800"/>
                  </a:lnTo>
                  <a:lnTo>
                    <a:pt x="1796364" y="698500"/>
                  </a:lnTo>
                  <a:lnTo>
                    <a:pt x="1792579" y="711200"/>
                  </a:lnTo>
                  <a:lnTo>
                    <a:pt x="1807413" y="711200"/>
                  </a:lnTo>
                  <a:lnTo>
                    <a:pt x="1807413" y="723900"/>
                  </a:lnTo>
                  <a:lnTo>
                    <a:pt x="1809940" y="723900"/>
                  </a:lnTo>
                  <a:lnTo>
                    <a:pt x="1814690" y="736600"/>
                  </a:lnTo>
                  <a:lnTo>
                    <a:pt x="1862480" y="711200"/>
                  </a:lnTo>
                  <a:lnTo>
                    <a:pt x="1868398" y="711200"/>
                  </a:lnTo>
                  <a:lnTo>
                    <a:pt x="1889518" y="723900"/>
                  </a:lnTo>
                  <a:lnTo>
                    <a:pt x="1910994" y="723900"/>
                  </a:lnTo>
                  <a:lnTo>
                    <a:pt x="1923821" y="711200"/>
                  </a:lnTo>
                  <a:lnTo>
                    <a:pt x="1903984" y="698500"/>
                  </a:lnTo>
                  <a:lnTo>
                    <a:pt x="1903641" y="685800"/>
                  </a:lnTo>
                  <a:lnTo>
                    <a:pt x="1902206" y="685800"/>
                  </a:lnTo>
                  <a:lnTo>
                    <a:pt x="1899412" y="673100"/>
                  </a:lnTo>
                  <a:lnTo>
                    <a:pt x="1894967" y="673100"/>
                  </a:lnTo>
                  <a:lnTo>
                    <a:pt x="1876602" y="647700"/>
                  </a:lnTo>
                  <a:lnTo>
                    <a:pt x="1857781" y="635000"/>
                  </a:lnTo>
                  <a:lnTo>
                    <a:pt x="1867141" y="622300"/>
                  </a:lnTo>
                  <a:lnTo>
                    <a:pt x="1866049" y="609600"/>
                  </a:lnTo>
                  <a:lnTo>
                    <a:pt x="1849666" y="609600"/>
                  </a:lnTo>
                  <a:lnTo>
                    <a:pt x="1846033" y="584200"/>
                  </a:lnTo>
                  <a:lnTo>
                    <a:pt x="1860397" y="584200"/>
                  </a:lnTo>
                  <a:lnTo>
                    <a:pt x="1873694" y="596900"/>
                  </a:lnTo>
                  <a:lnTo>
                    <a:pt x="1920659" y="596900"/>
                  </a:lnTo>
                  <a:lnTo>
                    <a:pt x="1931784" y="584200"/>
                  </a:lnTo>
                  <a:lnTo>
                    <a:pt x="1942630" y="584200"/>
                  </a:lnTo>
                  <a:lnTo>
                    <a:pt x="1953107" y="571500"/>
                  </a:lnTo>
                  <a:lnTo>
                    <a:pt x="1958365" y="571500"/>
                  </a:lnTo>
                  <a:lnTo>
                    <a:pt x="1962251" y="558800"/>
                  </a:lnTo>
                  <a:lnTo>
                    <a:pt x="1963928" y="558800"/>
                  </a:lnTo>
                  <a:lnTo>
                    <a:pt x="1962594" y="546100"/>
                  </a:lnTo>
                  <a:lnTo>
                    <a:pt x="1959813" y="546100"/>
                  </a:lnTo>
                  <a:lnTo>
                    <a:pt x="1958936" y="533400"/>
                  </a:lnTo>
                  <a:lnTo>
                    <a:pt x="1958848" y="520700"/>
                  </a:lnTo>
                  <a:lnTo>
                    <a:pt x="1958403" y="520700"/>
                  </a:lnTo>
                  <a:lnTo>
                    <a:pt x="1966023" y="508000"/>
                  </a:lnTo>
                  <a:lnTo>
                    <a:pt x="1981288" y="508000"/>
                  </a:lnTo>
                  <a:lnTo>
                    <a:pt x="1985175" y="495300"/>
                  </a:lnTo>
                  <a:lnTo>
                    <a:pt x="1988286" y="495300"/>
                  </a:lnTo>
                  <a:lnTo>
                    <a:pt x="1990255" y="482600"/>
                  </a:lnTo>
                  <a:lnTo>
                    <a:pt x="1990725" y="469900"/>
                  </a:lnTo>
                  <a:lnTo>
                    <a:pt x="1976018" y="457200"/>
                  </a:lnTo>
                  <a:lnTo>
                    <a:pt x="1976018" y="444500"/>
                  </a:lnTo>
                  <a:lnTo>
                    <a:pt x="1963635" y="444500"/>
                  </a:lnTo>
                  <a:lnTo>
                    <a:pt x="1971941" y="431800"/>
                  </a:lnTo>
                  <a:lnTo>
                    <a:pt x="1979142" y="444500"/>
                  </a:lnTo>
                  <a:lnTo>
                    <a:pt x="2002193" y="444500"/>
                  </a:lnTo>
                  <a:lnTo>
                    <a:pt x="2009546" y="457200"/>
                  </a:lnTo>
                  <a:lnTo>
                    <a:pt x="2048192" y="457200"/>
                  </a:lnTo>
                  <a:lnTo>
                    <a:pt x="2055317" y="444500"/>
                  </a:lnTo>
                  <a:lnTo>
                    <a:pt x="2058187" y="444500"/>
                  </a:lnTo>
                  <a:lnTo>
                    <a:pt x="2059520" y="431800"/>
                  </a:lnTo>
                  <a:lnTo>
                    <a:pt x="2074697" y="431800"/>
                  </a:lnTo>
                  <a:lnTo>
                    <a:pt x="2069350" y="457200"/>
                  </a:lnTo>
                  <a:lnTo>
                    <a:pt x="2075345" y="469900"/>
                  </a:lnTo>
                  <a:lnTo>
                    <a:pt x="2080564" y="469900"/>
                  </a:lnTo>
                  <a:lnTo>
                    <a:pt x="2084641" y="482600"/>
                  </a:lnTo>
                  <a:lnTo>
                    <a:pt x="2087181" y="495300"/>
                  </a:lnTo>
                  <a:lnTo>
                    <a:pt x="2078647" y="495300"/>
                  </a:lnTo>
                  <a:lnTo>
                    <a:pt x="2078647" y="508000"/>
                  </a:lnTo>
                  <a:lnTo>
                    <a:pt x="2107120" y="508000"/>
                  </a:lnTo>
                  <a:lnTo>
                    <a:pt x="2101380" y="520700"/>
                  </a:lnTo>
                  <a:lnTo>
                    <a:pt x="2092566" y="520700"/>
                  </a:lnTo>
                  <a:lnTo>
                    <a:pt x="2092236" y="533400"/>
                  </a:lnTo>
                  <a:lnTo>
                    <a:pt x="2115921" y="533400"/>
                  </a:lnTo>
                  <a:lnTo>
                    <a:pt x="2128291" y="546100"/>
                  </a:lnTo>
                  <a:lnTo>
                    <a:pt x="2128291" y="584200"/>
                  </a:lnTo>
                  <a:lnTo>
                    <a:pt x="2121458" y="596900"/>
                  </a:lnTo>
                  <a:lnTo>
                    <a:pt x="2110028" y="596900"/>
                  </a:lnTo>
                  <a:lnTo>
                    <a:pt x="2105710" y="609600"/>
                  </a:lnTo>
                  <a:lnTo>
                    <a:pt x="2093366" y="609600"/>
                  </a:lnTo>
                  <a:lnTo>
                    <a:pt x="2082736" y="622300"/>
                  </a:lnTo>
                  <a:lnTo>
                    <a:pt x="2074595" y="635000"/>
                  </a:lnTo>
                  <a:lnTo>
                    <a:pt x="2069490" y="635000"/>
                  </a:lnTo>
                  <a:lnTo>
                    <a:pt x="2073732" y="660400"/>
                  </a:lnTo>
                  <a:lnTo>
                    <a:pt x="2035187" y="673100"/>
                  </a:lnTo>
                  <a:lnTo>
                    <a:pt x="2002282" y="660400"/>
                  </a:lnTo>
                  <a:lnTo>
                    <a:pt x="1977415" y="685800"/>
                  </a:lnTo>
                  <a:lnTo>
                    <a:pt x="1977415" y="698500"/>
                  </a:lnTo>
                  <a:lnTo>
                    <a:pt x="1986254" y="698500"/>
                  </a:lnTo>
                  <a:lnTo>
                    <a:pt x="1995246" y="711200"/>
                  </a:lnTo>
                  <a:lnTo>
                    <a:pt x="2015705" y="711200"/>
                  </a:lnTo>
                  <a:lnTo>
                    <a:pt x="2021547" y="698500"/>
                  </a:lnTo>
                  <a:lnTo>
                    <a:pt x="2032660" y="698500"/>
                  </a:lnTo>
                  <a:lnTo>
                    <a:pt x="2037715" y="711200"/>
                  </a:lnTo>
                  <a:lnTo>
                    <a:pt x="2066899" y="711200"/>
                  </a:lnTo>
                  <a:lnTo>
                    <a:pt x="2087346" y="749300"/>
                  </a:lnTo>
                  <a:lnTo>
                    <a:pt x="2082330" y="762000"/>
                  </a:lnTo>
                  <a:lnTo>
                    <a:pt x="2101557" y="774700"/>
                  </a:lnTo>
                  <a:lnTo>
                    <a:pt x="2101557" y="787400"/>
                  </a:lnTo>
                  <a:lnTo>
                    <a:pt x="2112124" y="787400"/>
                  </a:lnTo>
                  <a:lnTo>
                    <a:pt x="2126665" y="800100"/>
                  </a:lnTo>
                  <a:lnTo>
                    <a:pt x="2143849" y="812800"/>
                  </a:lnTo>
                  <a:lnTo>
                    <a:pt x="2162225" y="812800"/>
                  </a:lnTo>
                  <a:lnTo>
                    <a:pt x="2180336" y="825500"/>
                  </a:lnTo>
                  <a:lnTo>
                    <a:pt x="2185505" y="825500"/>
                  </a:lnTo>
                  <a:lnTo>
                    <a:pt x="2187587" y="812800"/>
                  </a:lnTo>
                  <a:lnTo>
                    <a:pt x="2187232" y="812800"/>
                  </a:lnTo>
                  <a:lnTo>
                    <a:pt x="2185085" y="800100"/>
                  </a:lnTo>
                  <a:lnTo>
                    <a:pt x="2180005" y="787400"/>
                  </a:lnTo>
                  <a:lnTo>
                    <a:pt x="2173592" y="787400"/>
                  </a:lnTo>
                  <a:lnTo>
                    <a:pt x="2166353" y="774700"/>
                  </a:lnTo>
                  <a:lnTo>
                    <a:pt x="2158796" y="762000"/>
                  </a:lnTo>
                  <a:lnTo>
                    <a:pt x="2165566" y="762000"/>
                  </a:lnTo>
                  <a:lnTo>
                    <a:pt x="2174430" y="774700"/>
                  </a:lnTo>
                  <a:lnTo>
                    <a:pt x="2182901" y="774700"/>
                  </a:lnTo>
                  <a:lnTo>
                    <a:pt x="2191461" y="787400"/>
                  </a:lnTo>
                  <a:lnTo>
                    <a:pt x="2199424" y="787400"/>
                  </a:lnTo>
                  <a:lnTo>
                    <a:pt x="2205672" y="800100"/>
                  </a:lnTo>
                  <a:lnTo>
                    <a:pt x="2211794" y="800100"/>
                  </a:lnTo>
                  <a:lnTo>
                    <a:pt x="2219388" y="812800"/>
                  </a:lnTo>
                  <a:lnTo>
                    <a:pt x="2219388" y="787400"/>
                  </a:lnTo>
                  <a:lnTo>
                    <a:pt x="2238121" y="774700"/>
                  </a:lnTo>
                  <a:lnTo>
                    <a:pt x="2237155" y="762000"/>
                  </a:lnTo>
                  <a:lnTo>
                    <a:pt x="2232710" y="736600"/>
                  </a:lnTo>
                  <a:lnTo>
                    <a:pt x="2228888" y="723900"/>
                  </a:lnTo>
                  <a:lnTo>
                    <a:pt x="2229815" y="711200"/>
                  </a:lnTo>
                  <a:lnTo>
                    <a:pt x="2203323" y="685800"/>
                  </a:lnTo>
                  <a:lnTo>
                    <a:pt x="2200452" y="673100"/>
                  </a:lnTo>
                  <a:lnTo>
                    <a:pt x="2197582" y="660400"/>
                  </a:lnTo>
                  <a:lnTo>
                    <a:pt x="2208707" y="660400"/>
                  </a:lnTo>
                  <a:lnTo>
                    <a:pt x="2216899" y="635000"/>
                  </a:lnTo>
                  <a:lnTo>
                    <a:pt x="2227491" y="647700"/>
                  </a:lnTo>
                  <a:lnTo>
                    <a:pt x="2236025" y="660400"/>
                  </a:lnTo>
                  <a:lnTo>
                    <a:pt x="2241613" y="685800"/>
                  </a:lnTo>
                  <a:lnTo>
                    <a:pt x="2243391" y="698500"/>
                  </a:lnTo>
                  <a:lnTo>
                    <a:pt x="2264841" y="711200"/>
                  </a:lnTo>
                  <a:lnTo>
                    <a:pt x="2272563" y="711200"/>
                  </a:lnTo>
                  <a:lnTo>
                    <a:pt x="2274836" y="698500"/>
                  </a:lnTo>
                  <a:lnTo>
                    <a:pt x="2275255" y="698500"/>
                  </a:lnTo>
                  <a:lnTo>
                    <a:pt x="2277440" y="685800"/>
                  </a:lnTo>
                  <a:lnTo>
                    <a:pt x="2300046" y="685800"/>
                  </a:lnTo>
                  <a:lnTo>
                    <a:pt x="2302040" y="673100"/>
                  </a:lnTo>
                  <a:lnTo>
                    <a:pt x="2307856" y="673100"/>
                  </a:lnTo>
                  <a:lnTo>
                    <a:pt x="2315197" y="660400"/>
                  </a:lnTo>
                  <a:lnTo>
                    <a:pt x="2322792" y="660400"/>
                  </a:lnTo>
                  <a:lnTo>
                    <a:pt x="2329357" y="647700"/>
                  </a:lnTo>
                  <a:lnTo>
                    <a:pt x="2329357" y="622300"/>
                  </a:lnTo>
                  <a:lnTo>
                    <a:pt x="2312517" y="622300"/>
                  </a:lnTo>
                  <a:lnTo>
                    <a:pt x="2309888" y="609600"/>
                  </a:lnTo>
                  <a:lnTo>
                    <a:pt x="2288629" y="609600"/>
                  </a:lnTo>
                  <a:lnTo>
                    <a:pt x="2289352" y="596900"/>
                  </a:lnTo>
                  <a:lnTo>
                    <a:pt x="2286216" y="584200"/>
                  </a:lnTo>
                  <a:lnTo>
                    <a:pt x="2281605" y="584200"/>
                  </a:lnTo>
                  <a:lnTo>
                    <a:pt x="2277872" y="571500"/>
                  </a:lnTo>
                  <a:lnTo>
                    <a:pt x="2253107" y="571500"/>
                  </a:lnTo>
                  <a:lnTo>
                    <a:pt x="2253157" y="558800"/>
                  </a:lnTo>
                  <a:lnTo>
                    <a:pt x="2251481" y="558800"/>
                  </a:lnTo>
                  <a:lnTo>
                    <a:pt x="2246744" y="546100"/>
                  </a:lnTo>
                  <a:lnTo>
                    <a:pt x="2233536" y="546100"/>
                  </a:lnTo>
                  <a:lnTo>
                    <a:pt x="2246325" y="520700"/>
                  </a:lnTo>
                  <a:lnTo>
                    <a:pt x="2267166" y="520700"/>
                  </a:lnTo>
                  <a:lnTo>
                    <a:pt x="2261514" y="495300"/>
                  </a:lnTo>
                  <a:lnTo>
                    <a:pt x="2265781" y="495300"/>
                  </a:lnTo>
                  <a:lnTo>
                    <a:pt x="2265629" y="482600"/>
                  </a:lnTo>
                  <a:lnTo>
                    <a:pt x="2264079" y="469900"/>
                  </a:lnTo>
                  <a:lnTo>
                    <a:pt x="2261603" y="457200"/>
                  </a:lnTo>
                  <a:lnTo>
                    <a:pt x="2258669" y="457200"/>
                  </a:lnTo>
                  <a:lnTo>
                    <a:pt x="2255164" y="444500"/>
                  </a:lnTo>
                  <a:lnTo>
                    <a:pt x="2250414" y="444500"/>
                  </a:lnTo>
                  <a:lnTo>
                    <a:pt x="2244344" y="431800"/>
                  </a:lnTo>
                  <a:lnTo>
                    <a:pt x="2229396" y="431800"/>
                  </a:lnTo>
                  <a:lnTo>
                    <a:pt x="2224519" y="419100"/>
                  </a:lnTo>
                  <a:lnTo>
                    <a:pt x="2221725" y="419100"/>
                  </a:lnTo>
                  <a:lnTo>
                    <a:pt x="2220455" y="406400"/>
                  </a:lnTo>
                  <a:lnTo>
                    <a:pt x="2218486" y="393700"/>
                  </a:lnTo>
                  <a:lnTo>
                    <a:pt x="2214664" y="393700"/>
                  </a:lnTo>
                  <a:lnTo>
                    <a:pt x="2209317" y="381000"/>
                  </a:lnTo>
                  <a:lnTo>
                    <a:pt x="2181898" y="381000"/>
                  </a:lnTo>
                  <a:lnTo>
                    <a:pt x="2159736" y="368300"/>
                  </a:lnTo>
                  <a:lnTo>
                    <a:pt x="2174506" y="368300"/>
                  </a:lnTo>
                  <a:lnTo>
                    <a:pt x="2172284" y="355600"/>
                  </a:lnTo>
                  <a:lnTo>
                    <a:pt x="2167852" y="330200"/>
                  </a:lnTo>
                  <a:lnTo>
                    <a:pt x="2144611" y="317500"/>
                  </a:lnTo>
                  <a:lnTo>
                    <a:pt x="2159901" y="317500"/>
                  </a:lnTo>
                  <a:lnTo>
                    <a:pt x="2160511" y="304800"/>
                  </a:lnTo>
                  <a:lnTo>
                    <a:pt x="2159965" y="292100"/>
                  </a:lnTo>
                  <a:lnTo>
                    <a:pt x="2157641" y="279400"/>
                  </a:lnTo>
                  <a:lnTo>
                    <a:pt x="2152904" y="266700"/>
                  </a:lnTo>
                  <a:lnTo>
                    <a:pt x="2132088" y="254000"/>
                  </a:lnTo>
                  <a:lnTo>
                    <a:pt x="2120938" y="254000"/>
                  </a:lnTo>
                  <a:lnTo>
                    <a:pt x="2109508" y="241300"/>
                  </a:lnTo>
                  <a:lnTo>
                    <a:pt x="2097519" y="241300"/>
                  </a:lnTo>
                  <a:lnTo>
                    <a:pt x="2095271" y="254000"/>
                  </a:lnTo>
                  <a:lnTo>
                    <a:pt x="2093772" y="254000"/>
                  </a:lnTo>
                  <a:lnTo>
                    <a:pt x="2090445" y="241300"/>
                  </a:lnTo>
                  <a:lnTo>
                    <a:pt x="2072551" y="241300"/>
                  </a:lnTo>
                  <a:lnTo>
                    <a:pt x="2014207" y="254000"/>
                  </a:lnTo>
                  <a:lnTo>
                    <a:pt x="1998345" y="266700"/>
                  </a:lnTo>
                  <a:lnTo>
                    <a:pt x="1993938" y="254000"/>
                  </a:lnTo>
                  <a:lnTo>
                    <a:pt x="2027821" y="228600"/>
                  </a:lnTo>
                  <a:lnTo>
                    <a:pt x="2029434" y="228600"/>
                  </a:lnTo>
                  <a:lnTo>
                    <a:pt x="2025764" y="215900"/>
                  </a:lnTo>
                  <a:lnTo>
                    <a:pt x="1990928" y="215900"/>
                  </a:lnTo>
                  <a:lnTo>
                    <a:pt x="1990928" y="266700"/>
                  </a:lnTo>
                  <a:lnTo>
                    <a:pt x="1988654" y="279400"/>
                  </a:lnTo>
                  <a:lnTo>
                    <a:pt x="1986864" y="279400"/>
                  </a:lnTo>
                  <a:lnTo>
                    <a:pt x="1985594" y="292100"/>
                  </a:lnTo>
                  <a:lnTo>
                    <a:pt x="1986089" y="304800"/>
                  </a:lnTo>
                  <a:lnTo>
                    <a:pt x="1966582" y="317500"/>
                  </a:lnTo>
                  <a:lnTo>
                    <a:pt x="1973084" y="355600"/>
                  </a:lnTo>
                  <a:lnTo>
                    <a:pt x="1963877" y="342900"/>
                  </a:lnTo>
                  <a:lnTo>
                    <a:pt x="1959724" y="330200"/>
                  </a:lnTo>
                  <a:lnTo>
                    <a:pt x="1958619" y="330200"/>
                  </a:lnTo>
                  <a:lnTo>
                    <a:pt x="1958581" y="317500"/>
                  </a:lnTo>
                  <a:lnTo>
                    <a:pt x="1972271" y="292100"/>
                  </a:lnTo>
                  <a:lnTo>
                    <a:pt x="1972271" y="279400"/>
                  </a:lnTo>
                  <a:lnTo>
                    <a:pt x="1990928" y="266700"/>
                  </a:lnTo>
                  <a:lnTo>
                    <a:pt x="1990928" y="215900"/>
                  </a:lnTo>
                  <a:lnTo>
                    <a:pt x="1971852" y="215900"/>
                  </a:lnTo>
                  <a:lnTo>
                    <a:pt x="1962238" y="228600"/>
                  </a:lnTo>
                  <a:lnTo>
                    <a:pt x="1953729" y="228600"/>
                  </a:lnTo>
                  <a:lnTo>
                    <a:pt x="1931695" y="254000"/>
                  </a:lnTo>
                  <a:lnTo>
                    <a:pt x="1911248" y="266700"/>
                  </a:lnTo>
                  <a:lnTo>
                    <a:pt x="1893595" y="292100"/>
                  </a:lnTo>
                  <a:lnTo>
                    <a:pt x="1879942" y="317500"/>
                  </a:lnTo>
                  <a:lnTo>
                    <a:pt x="1877072" y="330200"/>
                  </a:lnTo>
                  <a:lnTo>
                    <a:pt x="1875853" y="330200"/>
                  </a:lnTo>
                  <a:lnTo>
                    <a:pt x="1877212" y="342900"/>
                  </a:lnTo>
                  <a:lnTo>
                    <a:pt x="1908784" y="355600"/>
                  </a:lnTo>
                  <a:lnTo>
                    <a:pt x="1905749" y="368300"/>
                  </a:lnTo>
                  <a:lnTo>
                    <a:pt x="1885797" y="355600"/>
                  </a:lnTo>
                  <a:lnTo>
                    <a:pt x="1879765" y="355600"/>
                  </a:lnTo>
                  <a:lnTo>
                    <a:pt x="1868995" y="368300"/>
                  </a:lnTo>
                  <a:lnTo>
                    <a:pt x="1881454" y="406400"/>
                  </a:lnTo>
                  <a:lnTo>
                    <a:pt x="1913343" y="406400"/>
                  </a:lnTo>
                  <a:lnTo>
                    <a:pt x="1898294" y="419100"/>
                  </a:lnTo>
                  <a:lnTo>
                    <a:pt x="1940293" y="419100"/>
                  </a:lnTo>
                  <a:lnTo>
                    <a:pt x="1940001" y="431800"/>
                  </a:lnTo>
                  <a:lnTo>
                    <a:pt x="1926297" y="431800"/>
                  </a:lnTo>
                  <a:lnTo>
                    <a:pt x="1920836" y="444500"/>
                  </a:lnTo>
                  <a:lnTo>
                    <a:pt x="1916468" y="457200"/>
                  </a:lnTo>
                  <a:lnTo>
                    <a:pt x="1913432" y="469900"/>
                  </a:lnTo>
                  <a:lnTo>
                    <a:pt x="1911921" y="469900"/>
                  </a:lnTo>
                  <a:lnTo>
                    <a:pt x="1906244" y="482600"/>
                  </a:lnTo>
                  <a:lnTo>
                    <a:pt x="1895411" y="482600"/>
                  </a:lnTo>
                  <a:lnTo>
                    <a:pt x="1890979" y="495300"/>
                  </a:lnTo>
                  <a:lnTo>
                    <a:pt x="1887715" y="495300"/>
                  </a:lnTo>
                  <a:lnTo>
                    <a:pt x="1885022" y="508000"/>
                  </a:lnTo>
                  <a:lnTo>
                    <a:pt x="1860689" y="508000"/>
                  </a:lnTo>
                  <a:lnTo>
                    <a:pt x="1858137" y="520700"/>
                  </a:lnTo>
                  <a:lnTo>
                    <a:pt x="1857527" y="533400"/>
                  </a:lnTo>
                  <a:lnTo>
                    <a:pt x="1845894" y="533400"/>
                  </a:lnTo>
                  <a:lnTo>
                    <a:pt x="1839950" y="520700"/>
                  </a:lnTo>
                  <a:lnTo>
                    <a:pt x="1839137" y="508000"/>
                  </a:lnTo>
                  <a:lnTo>
                    <a:pt x="1843468" y="495300"/>
                  </a:lnTo>
                  <a:lnTo>
                    <a:pt x="1852942" y="482600"/>
                  </a:lnTo>
                  <a:lnTo>
                    <a:pt x="1852942" y="457200"/>
                  </a:lnTo>
                  <a:lnTo>
                    <a:pt x="1840979" y="444500"/>
                  </a:lnTo>
                  <a:lnTo>
                    <a:pt x="1831276" y="457200"/>
                  </a:lnTo>
                  <a:lnTo>
                    <a:pt x="1825231" y="457200"/>
                  </a:lnTo>
                  <a:lnTo>
                    <a:pt x="1819948" y="469900"/>
                  </a:lnTo>
                  <a:lnTo>
                    <a:pt x="1812518" y="482600"/>
                  </a:lnTo>
                  <a:lnTo>
                    <a:pt x="1812442" y="469900"/>
                  </a:lnTo>
                  <a:lnTo>
                    <a:pt x="1815477" y="457200"/>
                  </a:lnTo>
                  <a:lnTo>
                    <a:pt x="1820824" y="444500"/>
                  </a:lnTo>
                  <a:lnTo>
                    <a:pt x="1827669" y="431800"/>
                  </a:lnTo>
                  <a:lnTo>
                    <a:pt x="1792135" y="419100"/>
                  </a:lnTo>
                  <a:lnTo>
                    <a:pt x="1820570" y="393700"/>
                  </a:lnTo>
                  <a:lnTo>
                    <a:pt x="1820341" y="381000"/>
                  </a:lnTo>
                  <a:lnTo>
                    <a:pt x="1820532" y="381000"/>
                  </a:lnTo>
                  <a:lnTo>
                    <a:pt x="1817243" y="368300"/>
                  </a:lnTo>
                  <a:lnTo>
                    <a:pt x="1814283" y="368300"/>
                  </a:lnTo>
                  <a:lnTo>
                    <a:pt x="1814004" y="355600"/>
                  </a:lnTo>
                  <a:lnTo>
                    <a:pt x="1816900" y="355600"/>
                  </a:lnTo>
                  <a:lnTo>
                    <a:pt x="1820354" y="342900"/>
                  </a:lnTo>
                  <a:lnTo>
                    <a:pt x="1821395" y="342900"/>
                  </a:lnTo>
                  <a:lnTo>
                    <a:pt x="1821116" y="330200"/>
                  </a:lnTo>
                  <a:lnTo>
                    <a:pt x="1819948" y="317500"/>
                  </a:lnTo>
                  <a:lnTo>
                    <a:pt x="1818716" y="304800"/>
                  </a:lnTo>
                  <a:lnTo>
                    <a:pt x="1817268" y="292100"/>
                  </a:lnTo>
                  <a:lnTo>
                    <a:pt x="1815909" y="292100"/>
                  </a:lnTo>
                  <a:lnTo>
                    <a:pt x="1843100" y="266700"/>
                  </a:lnTo>
                  <a:lnTo>
                    <a:pt x="1850847" y="254000"/>
                  </a:lnTo>
                  <a:lnTo>
                    <a:pt x="1879219" y="254000"/>
                  </a:lnTo>
                  <a:lnTo>
                    <a:pt x="1934692" y="203200"/>
                  </a:lnTo>
                  <a:lnTo>
                    <a:pt x="1934692" y="190500"/>
                  </a:lnTo>
                  <a:lnTo>
                    <a:pt x="1923542" y="190500"/>
                  </a:lnTo>
                  <a:lnTo>
                    <a:pt x="1913496" y="177800"/>
                  </a:lnTo>
                  <a:lnTo>
                    <a:pt x="1904415" y="177800"/>
                  </a:lnTo>
                  <a:lnTo>
                    <a:pt x="1896097" y="165100"/>
                  </a:lnTo>
                  <a:lnTo>
                    <a:pt x="1861121" y="165100"/>
                  </a:lnTo>
                  <a:lnTo>
                    <a:pt x="1845106" y="177800"/>
                  </a:lnTo>
                  <a:lnTo>
                    <a:pt x="1832432" y="203200"/>
                  </a:lnTo>
                  <a:lnTo>
                    <a:pt x="1822081" y="215900"/>
                  </a:lnTo>
                  <a:lnTo>
                    <a:pt x="1813052" y="228600"/>
                  </a:lnTo>
                  <a:lnTo>
                    <a:pt x="1811693" y="241300"/>
                  </a:lnTo>
                  <a:lnTo>
                    <a:pt x="1810600" y="254000"/>
                  </a:lnTo>
                  <a:lnTo>
                    <a:pt x="1807121" y="266700"/>
                  </a:lnTo>
                  <a:lnTo>
                    <a:pt x="1805508" y="266700"/>
                  </a:lnTo>
                  <a:lnTo>
                    <a:pt x="1799158" y="279400"/>
                  </a:lnTo>
                  <a:lnTo>
                    <a:pt x="1794433" y="292100"/>
                  </a:lnTo>
                  <a:lnTo>
                    <a:pt x="1778863" y="292100"/>
                  </a:lnTo>
                  <a:lnTo>
                    <a:pt x="1772361" y="304800"/>
                  </a:lnTo>
                  <a:lnTo>
                    <a:pt x="1764880" y="317500"/>
                  </a:lnTo>
                  <a:lnTo>
                    <a:pt x="1763737" y="317500"/>
                  </a:lnTo>
                  <a:lnTo>
                    <a:pt x="1763737" y="419100"/>
                  </a:lnTo>
                  <a:lnTo>
                    <a:pt x="1736737" y="444500"/>
                  </a:lnTo>
                  <a:lnTo>
                    <a:pt x="1748955" y="457200"/>
                  </a:lnTo>
                  <a:lnTo>
                    <a:pt x="1739544" y="469900"/>
                  </a:lnTo>
                  <a:lnTo>
                    <a:pt x="1729879" y="482600"/>
                  </a:lnTo>
                  <a:lnTo>
                    <a:pt x="1704136" y="482600"/>
                  </a:lnTo>
                  <a:lnTo>
                    <a:pt x="1697316" y="495300"/>
                  </a:lnTo>
                  <a:lnTo>
                    <a:pt x="1693684" y="508000"/>
                  </a:lnTo>
                  <a:lnTo>
                    <a:pt x="1692490" y="508000"/>
                  </a:lnTo>
                  <a:lnTo>
                    <a:pt x="1693049" y="520700"/>
                  </a:lnTo>
                  <a:lnTo>
                    <a:pt x="1684858" y="520700"/>
                  </a:lnTo>
                  <a:lnTo>
                    <a:pt x="1681073" y="508000"/>
                  </a:lnTo>
                  <a:lnTo>
                    <a:pt x="1677797" y="508000"/>
                  </a:lnTo>
                  <a:lnTo>
                    <a:pt x="1696402" y="482600"/>
                  </a:lnTo>
                  <a:lnTo>
                    <a:pt x="1692414" y="469900"/>
                  </a:lnTo>
                  <a:lnTo>
                    <a:pt x="1680819" y="469900"/>
                  </a:lnTo>
                  <a:lnTo>
                    <a:pt x="1678863" y="457200"/>
                  </a:lnTo>
                  <a:lnTo>
                    <a:pt x="1691259" y="457200"/>
                  </a:lnTo>
                  <a:lnTo>
                    <a:pt x="1696923" y="469900"/>
                  </a:lnTo>
                  <a:lnTo>
                    <a:pt x="1719897" y="457200"/>
                  </a:lnTo>
                  <a:lnTo>
                    <a:pt x="1719897" y="431800"/>
                  </a:lnTo>
                  <a:lnTo>
                    <a:pt x="1724914" y="419100"/>
                  </a:lnTo>
                  <a:lnTo>
                    <a:pt x="1733778" y="419100"/>
                  </a:lnTo>
                  <a:lnTo>
                    <a:pt x="1733727" y="406400"/>
                  </a:lnTo>
                  <a:lnTo>
                    <a:pt x="1742617" y="406400"/>
                  </a:lnTo>
                  <a:lnTo>
                    <a:pt x="1749221" y="419100"/>
                  </a:lnTo>
                  <a:lnTo>
                    <a:pt x="1763737" y="419100"/>
                  </a:lnTo>
                  <a:lnTo>
                    <a:pt x="1763737" y="317500"/>
                  </a:lnTo>
                  <a:lnTo>
                    <a:pt x="1750593" y="317500"/>
                  </a:lnTo>
                  <a:lnTo>
                    <a:pt x="1744446" y="330200"/>
                  </a:lnTo>
                  <a:lnTo>
                    <a:pt x="1743671" y="330200"/>
                  </a:lnTo>
                  <a:lnTo>
                    <a:pt x="1741868" y="342900"/>
                  </a:lnTo>
                  <a:lnTo>
                    <a:pt x="1738833" y="355600"/>
                  </a:lnTo>
                  <a:lnTo>
                    <a:pt x="1734908" y="355600"/>
                  </a:lnTo>
                  <a:lnTo>
                    <a:pt x="1730476" y="368300"/>
                  </a:lnTo>
                  <a:lnTo>
                    <a:pt x="1726793" y="368300"/>
                  </a:lnTo>
                  <a:lnTo>
                    <a:pt x="1724317" y="381000"/>
                  </a:lnTo>
                  <a:lnTo>
                    <a:pt x="1728597" y="393700"/>
                  </a:lnTo>
                  <a:lnTo>
                    <a:pt x="1732699" y="393700"/>
                  </a:lnTo>
                  <a:lnTo>
                    <a:pt x="1732229" y="406400"/>
                  </a:lnTo>
                  <a:lnTo>
                    <a:pt x="1712087" y="406400"/>
                  </a:lnTo>
                  <a:lnTo>
                    <a:pt x="1704848" y="393700"/>
                  </a:lnTo>
                  <a:lnTo>
                    <a:pt x="1693837" y="381000"/>
                  </a:lnTo>
                  <a:lnTo>
                    <a:pt x="1690687" y="393700"/>
                  </a:lnTo>
                  <a:lnTo>
                    <a:pt x="1685937" y="393700"/>
                  </a:lnTo>
                  <a:lnTo>
                    <a:pt x="1679219" y="406400"/>
                  </a:lnTo>
                  <a:lnTo>
                    <a:pt x="1672272" y="406400"/>
                  </a:lnTo>
                  <a:lnTo>
                    <a:pt x="1664309" y="419100"/>
                  </a:lnTo>
                  <a:lnTo>
                    <a:pt x="1644650" y="419100"/>
                  </a:lnTo>
                  <a:lnTo>
                    <a:pt x="1656943" y="431800"/>
                  </a:lnTo>
                  <a:lnTo>
                    <a:pt x="1662658" y="444500"/>
                  </a:lnTo>
                  <a:lnTo>
                    <a:pt x="1669440" y="444500"/>
                  </a:lnTo>
                  <a:lnTo>
                    <a:pt x="1669351" y="457200"/>
                  </a:lnTo>
                  <a:lnTo>
                    <a:pt x="1652854" y="457200"/>
                  </a:lnTo>
                  <a:lnTo>
                    <a:pt x="1634020" y="482600"/>
                  </a:lnTo>
                  <a:lnTo>
                    <a:pt x="1574292" y="482600"/>
                  </a:lnTo>
                  <a:lnTo>
                    <a:pt x="1567281" y="469900"/>
                  </a:lnTo>
                  <a:lnTo>
                    <a:pt x="1561477" y="469900"/>
                  </a:lnTo>
                  <a:lnTo>
                    <a:pt x="1557756" y="457200"/>
                  </a:lnTo>
                  <a:lnTo>
                    <a:pt x="1543964" y="457200"/>
                  </a:lnTo>
                  <a:lnTo>
                    <a:pt x="1532597" y="444500"/>
                  </a:lnTo>
                  <a:lnTo>
                    <a:pt x="1528381" y="419100"/>
                  </a:lnTo>
                  <a:lnTo>
                    <a:pt x="1526273" y="406400"/>
                  </a:lnTo>
                  <a:lnTo>
                    <a:pt x="1517357" y="393700"/>
                  </a:lnTo>
                  <a:lnTo>
                    <a:pt x="1502168" y="397598"/>
                  </a:lnTo>
                  <a:lnTo>
                    <a:pt x="1502168" y="431800"/>
                  </a:lnTo>
                  <a:lnTo>
                    <a:pt x="1476260" y="431800"/>
                  </a:lnTo>
                  <a:lnTo>
                    <a:pt x="1484287" y="419100"/>
                  </a:lnTo>
                  <a:lnTo>
                    <a:pt x="1492796" y="419100"/>
                  </a:lnTo>
                  <a:lnTo>
                    <a:pt x="1502168" y="431800"/>
                  </a:lnTo>
                  <a:lnTo>
                    <a:pt x="1502168" y="397598"/>
                  </a:lnTo>
                  <a:lnTo>
                    <a:pt x="1467777" y="406400"/>
                  </a:lnTo>
                  <a:lnTo>
                    <a:pt x="1464564" y="406400"/>
                  </a:lnTo>
                  <a:lnTo>
                    <a:pt x="1457464" y="419100"/>
                  </a:lnTo>
                  <a:lnTo>
                    <a:pt x="1468374" y="431800"/>
                  </a:lnTo>
                  <a:lnTo>
                    <a:pt x="1466291" y="431800"/>
                  </a:lnTo>
                  <a:lnTo>
                    <a:pt x="1454188" y="444500"/>
                  </a:lnTo>
                  <a:lnTo>
                    <a:pt x="1448092" y="482600"/>
                  </a:lnTo>
                  <a:lnTo>
                    <a:pt x="1440865" y="482600"/>
                  </a:lnTo>
                  <a:lnTo>
                    <a:pt x="1438846" y="469900"/>
                  </a:lnTo>
                  <a:lnTo>
                    <a:pt x="1433309" y="457200"/>
                  </a:lnTo>
                  <a:lnTo>
                    <a:pt x="1424597" y="444500"/>
                  </a:lnTo>
                  <a:lnTo>
                    <a:pt x="1413014" y="431800"/>
                  </a:lnTo>
                  <a:lnTo>
                    <a:pt x="1345006" y="431800"/>
                  </a:lnTo>
                  <a:lnTo>
                    <a:pt x="1338135" y="419100"/>
                  </a:lnTo>
                  <a:lnTo>
                    <a:pt x="1323606" y="419100"/>
                  </a:lnTo>
                  <a:lnTo>
                    <a:pt x="1329448" y="406400"/>
                  </a:lnTo>
                  <a:lnTo>
                    <a:pt x="1362430" y="393700"/>
                  </a:lnTo>
                  <a:lnTo>
                    <a:pt x="1303032" y="393700"/>
                  </a:lnTo>
                  <a:lnTo>
                    <a:pt x="1303032" y="673100"/>
                  </a:lnTo>
                  <a:lnTo>
                    <a:pt x="1292517" y="685800"/>
                  </a:lnTo>
                  <a:lnTo>
                    <a:pt x="1282293" y="685800"/>
                  </a:lnTo>
                  <a:lnTo>
                    <a:pt x="1272286" y="698500"/>
                  </a:lnTo>
                  <a:lnTo>
                    <a:pt x="1262380" y="698500"/>
                  </a:lnTo>
                  <a:lnTo>
                    <a:pt x="1250530" y="711200"/>
                  </a:lnTo>
                  <a:lnTo>
                    <a:pt x="1238008" y="711200"/>
                  </a:lnTo>
                  <a:lnTo>
                    <a:pt x="1224368" y="723900"/>
                  </a:lnTo>
                  <a:lnTo>
                    <a:pt x="1209205" y="723900"/>
                  </a:lnTo>
                  <a:lnTo>
                    <a:pt x="1195565" y="736600"/>
                  </a:lnTo>
                  <a:lnTo>
                    <a:pt x="1160411" y="736600"/>
                  </a:lnTo>
                  <a:lnTo>
                    <a:pt x="1149667" y="723900"/>
                  </a:lnTo>
                  <a:lnTo>
                    <a:pt x="1158087" y="723900"/>
                  </a:lnTo>
                  <a:lnTo>
                    <a:pt x="1172057" y="698500"/>
                  </a:lnTo>
                  <a:lnTo>
                    <a:pt x="1192034" y="698500"/>
                  </a:lnTo>
                  <a:lnTo>
                    <a:pt x="1197229" y="685800"/>
                  </a:lnTo>
                  <a:lnTo>
                    <a:pt x="1197229" y="660400"/>
                  </a:lnTo>
                  <a:lnTo>
                    <a:pt x="1206741" y="673100"/>
                  </a:lnTo>
                  <a:lnTo>
                    <a:pt x="1214666" y="685800"/>
                  </a:lnTo>
                  <a:lnTo>
                    <a:pt x="1223429" y="685800"/>
                  </a:lnTo>
                  <a:lnTo>
                    <a:pt x="1235430" y="698500"/>
                  </a:lnTo>
                  <a:lnTo>
                    <a:pt x="1244587" y="698500"/>
                  </a:lnTo>
                  <a:lnTo>
                    <a:pt x="1253197" y="685800"/>
                  </a:lnTo>
                  <a:lnTo>
                    <a:pt x="1268031" y="685800"/>
                  </a:lnTo>
                  <a:lnTo>
                    <a:pt x="1276146" y="673100"/>
                  </a:lnTo>
                  <a:lnTo>
                    <a:pt x="1303032" y="673100"/>
                  </a:lnTo>
                  <a:lnTo>
                    <a:pt x="1303032" y="393700"/>
                  </a:lnTo>
                  <a:lnTo>
                    <a:pt x="1233868" y="393700"/>
                  </a:lnTo>
                  <a:lnTo>
                    <a:pt x="1233868" y="482600"/>
                  </a:lnTo>
                  <a:lnTo>
                    <a:pt x="1206982" y="508000"/>
                  </a:lnTo>
                  <a:lnTo>
                    <a:pt x="1187767" y="495300"/>
                  </a:lnTo>
                  <a:lnTo>
                    <a:pt x="1179550" y="495300"/>
                  </a:lnTo>
                  <a:lnTo>
                    <a:pt x="1173200" y="508000"/>
                  </a:lnTo>
                  <a:lnTo>
                    <a:pt x="1167638" y="508000"/>
                  </a:lnTo>
                  <a:lnTo>
                    <a:pt x="1161783" y="520700"/>
                  </a:lnTo>
                  <a:lnTo>
                    <a:pt x="1159700" y="495300"/>
                  </a:lnTo>
                  <a:lnTo>
                    <a:pt x="1152486" y="495300"/>
                  </a:lnTo>
                  <a:lnTo>
                    <a:pt x="1146124" y="508000"/>
                  </a:lnTo>
                  <a:lnTo>
                    <a:pt x="1128318" y="508000"/>
                  </a:lnTo>
                  <a:lnTo>
                    <a:pt x="1121587" y="520700"/>
                  </a:lnTo>
                  <a:lnTo>
                    <a:pt x="1105890" y="520700"/>
                  </a:lnTo>
                  <a:lnTo>
                    <a:pt x="1105281" y="508000"/>
                  </a:lnTo>
                  <a:lnTo>
                    <a:pt x="1110361" y="495300"/>
                  </a:lnTo>
                  <a:lnTo>
                    <a:pt x="1129842" y="495300"/>
                  </a:lnTo>
                  <a:lnTo>
                    <a:pt x="1140485" y="482600"/>
                  </a:lnTo>
                  <a:lnTo>
                    <a:pt x="1153655" y="482600"/>
                  </a:lnTo>
                  <a:lnTo>
                    <a:pt x="1156576" y="469900"/>
                  </a:lnTo>
                  <a:lnTo>
                    <a:pt x="1139545" y="457200"/>
                  </a:lnTo>
                  <a:lnTo>
                    <a:pt x="1133170" y="457200"/>
                  </a:lnTo>
                  <a:lnTo>
                    <a:pt x="1093546" y="457200"/>
                  </a:lnTo>
                  <a:lnTo>
                    <a:pt x="1094828" y="444500"/>
                  </a:lnTo>
                  <a:lnTo>
                    <a:pt x="1123594" y="444500"/>
                  </a:lnTo>
                  <a:lnTo>
                    <a:pt x="1133170" y="457200"/>
                  </a:lnTo>
                  <a:lnTo>
                    <a:pt x="1142352" y="444500"/>
                  </a:lnTo>
                  <a:lnTo>
                    <a:pt x="1194066" y="444500"/>
                  </a:lnTo>
                  <a:lnTo>
                    <a:pt x="1199235" y="431800"/>
                  </a:lnTo>
                  <a:lnTo>
                    <a:pt x="1210945" y="431800"/>
                  </a:lnTo>
                  <a:lnTo>
                    <a:pt x="1210945" y="444500"/>
                  </a:lnTo>
                  <a:lnTo>
                    <a:pt x="1187627" y="457200"/>
                  </a:lnTo>
                  <a:lnTo>
                    <a:pt x="1192060" y="469900"/>
                  </a:lnTo>
                  <a:lnTo>
                    <a:pt x="1207439" y="469900"/>
                  </a:lnTo>
                  <a:lnTo>
                    <a:pt x="1215097" y="482600"/>
                  </a:lnTo>
                  <a:lnTo>
                    <a:pt x="1233055" y="469900"/>
                  </a:lnTo>
                  <a:lnTo>
                    <a:pt x="1233868" y="482600"/>
                  </a:lnTo>
                  <a:lnTo>
                    <a:pt x="1233868" y="393700"/>
                  </a:lnTo>
                  <a:lnTo>
                    <a:pt x="421640" y="393700"/>
                  </a:lnTo>
                  <a:lnTo>
                    <a:pt x="421640" y="596900"/>
                  </a:lnTo>
                  <a:lnTo>
                    <a:pt x="418058" y="596900"/>
                  </a:lnTo>
                  <a:lnTo>
                    <a:pt x="420192" y="584200"/>
                  </a:lnTo>
                  <a:lnTo>
                    <a:pt x="421640" y="596900"/>
                  </a:lnTo>
                  <a:lnTo>
                    <a:pt x="421640" y="393700"/>
                  </a:lnTo>
                  <a:lnTo>
                    <a:pt x="320941" y="393700"/>
                  </a:lnTo>
                  <a:lnTo>
                    <a:pt x="294005" y="393700"/>
                  </a:lnTo>
                  <a:lnTo>
                    <a:pt x="273164" y="393700"/>
                  </a:lnTo>
                  <a:lnTo>
                    <a:pt x="266852" y="406400"/>
                  </a:lnTo>
                  <a:lnTo>
                    <a:pt x="251066" y="406400"/>
                  </a:lnTo>
                  <a:lnTo>
                    <a:pt x="234416" y="393700"/>
                  </a:lnTo>
                  <a:lnTo>
                    <a:pt x="223989" y="393700"/>
                  </a:lnTo>
                  <a:lnTo>
                    <a:pt x="215315" y="406400"/>
                  </a:lnTo>
                  <a:lnTo>
                    <a:pt x="208064" y="406400"/>
                  </a:lnTo>
                  <a:lnTo>
                    <a:pt x="201841" y="419100"/>
                  </a:lnTo>
                  <a:lnTo>
                    <a:pt x="198081" y="419100"/>
                  </a:lnTo>
                  <a:lnTo>
                    <a:pt x="194576" y="431800"/>
                  </a:lnTo>
                  <a:lnTo>
                    <a:pt x="189230" y="431800"/>
                  </a:lnTo>
                  <a:lnTo>
                    <a:pt x="176314" y="444500"/>
                  </a:lnTo>
                  <a:lnTo>
                    <a:pt x="164807" y="457200"/>
                  </a:lnTo>
                  <a:lnTo>
                    <a:pt x="153619" y="469900"/>
                  </a:lnTo>
                  <a:lnTo>
                    <a:pt x="141693" y="469900"/>
                  </a:lnTo>
                  <a:lnTo>
                    <a:pt x="147574" y="520700"/>
                  </a:lnTo>
                  <a:lnTo>
                    <a:pt x="137795" y="520700"/>
                  </a:lnTo>
                  <a:lnTo>
                    <a:pt x="137680" y="533400"/>
                  </a:lnTo>
                  <a:lnTo>
                    <a:pt x="139395" y="546100"/>
                  </a:lnTo>
                  <a:lnTo>
                    <a:pt x="144729" y="558800"/>
                  </a:lnTo>
                  <a:lnTo>
                    <a:pt x="155524" y="571500"/>
                  </a:lnTo>
                  <a:lnTo>
                    <a:pt x="183515" y="571500"/>
                  </a:lnTo>
                  <a:lnTo>
                    <a:pt x="182765" y="584200"/>
                  </a:lnTo>
                  <a:lnTo>
                    <a:pt x="179679" y="596900"/>
                  </a:lnTo>
                  <a:lnTo>
                    <a:pt x="175450" y="596900"/>
                  </a:lnTo>
                  <a:lnTo>
                    <a:pt x="171246" y="609600"/>
                  </a:lnTo>
                  <a:lnTo>
                    <a:pt x="166281" y="635000"/>
                  </a:lnTo>
                  <a:lnTo>
                    <a:pt x="179844" y="647700"/>
                  </a:lnTo>
                  <a:lnTo>
                    <a:pt x="194335" y="635000"/>
                  </a:lnTo>
                  <a:lnTo>
                    <a:pt x="215646" y="660400"/>
                  </a:lnTo>
                  <a:lnTo>
                    <a:pt x="224129" y="647700"/>
                  </a:lnTo>
                  <a:lnTo>
                    <a:pt x="252006" y="647700"/>
                  </a:lnTo>
                  <a:lnTo>
                    <a:pt x="247180" y="660400"/>
                  </a:lnTo>
                  <a:lnTo>
                    <a:pt x="242519" y="660400"/>
                  </a:lnTo>
                  <a:lnTo>
                    <a:pt x="238213" y="673100"/>
                  </a:lnTo>
                  <a:lnTo>
                    <a:pt x="234429" y="673100"/>
                  </a:lnTo>
                  <a:lnTo>
                    <a:pt x="230073" y="685800"/>
                  </a:lnTo>
                  <a:lnTo>
                    <a:pt x="225475" y="685800"/>
                  </a:lnTo>
                  <a:lnTo>
                    <a:pt x="220459" y="698500"/>
                  </a:lnTo>
                  <a:lnTo>
                    <a:pt x="214858" y="698500"/>
                  </a:lnTo>
                  <a:lnTo>
                    <a:pt x="202298" y="711200"/>
                  </a:lnTo>
                  <a:lnTo>
                    <a:pt x="188391" y="723900"/>
                  </a:lnTo>
                  <a:lnTo>
                    <a:pt x="173723" y="736600"/>
                  </a:lnTo>
                  <a:lnTo>
                    <a:pt x="158864" y="736600"/>
                  </a:lnTo>
                  <a:lnTo>
                    <a:pt x="147243" y="749300"/>
                  </a:lnTo>
                  <a:lnTo>
                    <a:pt x="136055" y="749300"/>
                  </a:lnTo>
                  <a:lnTo>
                    <a:pt x="125780" y="762000"/>
                  </a:lnTo>
                  <a:lnTo>
                    <a:pt x="89814" y="762000"/>
                  </a:lnTo>
                  <a:lnTo>
                    <a:pt x="84315" y="774700"/>
                  </a:lnTo>
                  <a:lnTo>
                    <a:pt x="73952" y="774700"/>
                  </a:lnTo>
                  <a:lnTo>
                    <a:pt x="61302" y="787400"/>
                  </a:lnTo>
                  <a:lnTo>
                    <a:pt x="47269" y="800100"/>
                  </a:lnTo>
                  <a:lnTo>
                    <a:pt x="17792" y="800100"/>
                  </a:lnTo>
                  <a:lnTo>
                    <a:pt x="0" y="812800"/>
                  </a:lnTo>
                  <a:lnTo>
                    <a:pt x="8267" y="825500"/>
                  </a:lnTo>
                  <a:lnTo>
                    <a:pt x="27063" y="825500"/>
                  </a:lnTo>
                  <a:lnTo>
                    <a:pt x="36461" y="812800"/>
                  </a:lnTo>
                  <a:lnTo>
                    <a:pt x="53924" y="812800"/>
                  </a:lnTo>
                  <a:lnTo>
                    <a:pt x="63093" y="800100"/>
                  </a:lnTo>
                  <a:lnTo>
                    <a:pt x="83248" y="800100"/>
                  </a:lnTo>
                  <a:lnTo>
                    <a:pt x="94170" y="787400"/>
                  </a:lnTo>
                  <a:lnTo>
                    <a:pt x="99669" y="800100"/>
                  </a:lnTo>
                  <a:lnTo>
                    <a:pt x="114300" y="787400"/>
                  </a:lnTo>
                  <a:lnTo>
                    <a:pt x="147586" y="787400"/>
                  </a:lnTo>
                  <a:lnTo>
                    <a:pt x="158457" y="774700"/>
                  </a:lnTo>
                  <a:lnTo>
                    <a:pt x="167754" y="774700"/>
                  </a:lnTo>
                  <a:lnTo>
                    <a:pt x="176136" y="762000"/>
                  </a:lnTo>
                  <a:lnTo>
                    <a:pt x="189420" y="762000"/>
                  </a:lnTo>
                  <a:lnTo>
                    <a:pt x="195249" y="749300"/>
                  </a:lnTo>
                  <a:lnTo>
                    <a:pt x="218897" y="749300"/>
                  </a:lnTo>
                  <a:lnTo>
                    <a:pt x="227431" y="736600"/>
                  </a:lnTo>
                  <a:lnTo>
                    <a:pt x="241134" y="736600"/>
                  </a:lnTo>
                  <a:lnTo>
                    <a:pt x="247091" y="723900"/>
                  </a:lnTo>
                  <a:lnTo>
                    <a:pt x="258800" y="711200"/>
                  </a:lnTo>
                  <a:lnTo>
                    <a:pt x="272097" y="711200"/>
                  </a:lnTo>
                  <a:lnTo>
                    <a:pt x="286613" y="698500"/>
                  </a:lnTo>
                  <a:lnTo>
                    <a:pt x="302006" y="698500"/>
                  </a:lnTo>
                  <a:lnTo>
                    <a:pt x="309829" y="685800"/>
                  </a:lnTo>
                  <a:lnTo>
                    <a:pt x="318236" y="685800"/>
                  </a:lnTo>
                  <a:lnTo>
                    <a:pt x="328218" y="673100"/>
                  </a:lnTo>
                  <a:lnTo>
                    <a:pt x="340791" y="673100"/>
                  </a:lnTo>
                  <a:lnTo>
                    <a:pt x="335521" y="647700"/>
                  </a:lnTo>
                  <a:lnTo>
                    <a:pt x="347599" y="635000"/>
                  </a:lnTo>
                  <a:lnTo>
                    <a:pt x="368566" y="635000"/>
                  </a:lnTo>
                  <a:lnTo>
                    <a:pt x="377736" y="622300"/>
                  </a:lnTo>
                  <a:lnTo>
                    <a:pt x="385025" y="609600"/>
                  </a:lnTo>
                  <a:lnTo>
                    <a:pt x="406654" y="609600"/>
                  </a:lnTo>
                  <a:lnTo>
                    <a:pt x="408419" y="596900"/>
                  </a:lnTo>
                  <a:lnTo>
                    <a:pt x="415823" y="596900"/>
                  </a:lnTo>
                  <a:lnTo>
                    <a:pt x="410641" y="609600"/>
                  </a:lnTo>
                  <a:lnTo>
                    <a:pt x="403631" y="622300"/>
                  </a:lnTo>
                  <a:lnTo>
                    <a:pt x="396011" y="622300"/>
                  </a:lnTo>
                  <a:lnTo>
                    <a:pt x="389064" y="635000"/>
                  </a:lnTo>
                  <a:lnTo>
                    <a:pt x="393674" y="647700"/>
                  </a:lnTo>
                  <a:lnTo>
                    <a:pt x="376262" y="647700"/>
                  </a:lnTo>
                  <a:lnTo>
                    <a:pt x="375602" y="660400"/>
                  </a:lnTo>
                  <a:lnTo>
                    <a:pt x="377418" y="673100"/>
                  </a:lnTo>
                  <a:lnTo>
                    <a:pt x="384733" y="673100"/>
                  </a:lnTo>
                  <a:lnTo>
                    <a:pt x="450837" y="647700"/>
                  </a:lnTo>
                  <a:lnTo>
                    <a:pt x="469709" y="635000"/>
                  </a:lnTo>
                  <a:lnTo>
                    <a:pt x="477012" y="635000"/>
                  </a:lnTo>
                  <a:lnTo>
                    <a:pt x="477100" y="647700"/>
                  </a:lnTo>
                  <a:lnTo>
                    <a:pt x="488696" y="647700"/>
                  </a:lnTo>
                  <a:lnTo>
                    <a:pt x="501294" y="635000"/>
                  </a:lnTo>
                  <a:lnTo>
                    <a:pt x="486257" y="609600"/>
                  </a:lnTo>
                  <a:lnTo>
                    <a:pt x="488518" y="596900"/>
                  </a:lnTo>
                  <a:lnTo>
                    <a:pt x="503504" y="609600"/>
                  </a:lnTo>
                  <a:lnTo>
                    <a:pt x="517512" y="609600"/>
                  </a:lnTo>
                  <a:lnTo>
                    <a:pt x="520052" y="622300"/>
                  </a:lnTo>
                  <a:lnTo>
                    <a:pt x="524471" y="622300"/>
                  </a:lnTo>
                  <a:lnTo>
                    <a:pt x="530402" y="635000"/>
                  </a:lnTo>
                  <a:lnTo>
                    <a:pt x="544690" y="635000"/>
                  </a:lnTo>
                  <a:lnTo>
                    <a:pt x="549668" y="647700"/>
                  </a:lnTo>
                  <a:lnTo>
                    <a:pt x="553504" y="647700"/>
                  </a:lnTo>
                  <a:lnTo>
                    <a:pt x="557326" y="660400"/>
                  </a:lnTo>
                  <a:lnTo>
                    <a:pt x="591083" y="660400"/>
                  </a:lnTo>
                  <a:lnTo>
                    <a:pt x="622820" y="685800"/>
                  </a:lnTo>
                  <a:lnTo>
                    <a:pt x="636422" y="698500"/>
                  </a:lnTo>
                  <a:lnTo>
                    <a:pt x="632485" y="711200"/>
                  </a:lnTo>
                  <a:lnTo>
                    <a:pt x="650773" y="723900"/>
                  </a:lnTo>
                  <a:lnTo>
                    <a:pt x="657110" y="749300"/>
                  </a:lnTo>
                  <a:lnTo>
                    <a:pt x="672757" y="762000"/>
                  </a:lnTo>
                  <a:lnTo>
                    <a:pt x="690791" y="762000"/>
                  </a:lnTo>
                  <a:lnTo>
                    <a:pt x="696760" y="774700"/>
                  </a:lnTo>
                  <a:lnTo>
                    <a:pt x="675792" y="774700"/>
                  </a:lnTo>
                  <a:lnTo>
                    <a:pt x="672452" y="787400"/>
                  </a:lnTo>
                  <a:lnTo>
                    <a:pt x="670115" y="787400"/>
                  </a:lnTo>
                  <a:lnTo>
                    <a:pt x="670140" y="800100"/>
                  </a:lnTo>
                  <a:lnTo>
                    <a:pt x="673912" y="812800"/>
                  </a:lnTo>
                  <a:lnTo>
                    <a:pt x="672147" y="812800"/>
                  </a:lnTo>
                  <a:lnTo>
                    <a:pt x="671055" y="825500"/>
                  </a:lnTo>
                  <a:lnTo>
                    <a:pt x="675843" y="825500"/>
                  </a:lnTo>
                  <a:lnTo>
                    <a:pt x="674293" y="838200"/>
                  </a:lnTo>
                  <a:lnTo>
                    <a:pt x="674344" y="863600"/>
                  </a:lnTo>
                  <a:lnTo>
                    <a:pt x="683704" y="850900"/>
                  </a:lnTo>
                  <a:lnTo>
                    <a:pt x="687260" y="850900"/>
                  </a:lnTo>
                  <a:lnTo>
                    <a:pt x="689178" y="863600"/>
                  </a:lnTo>
                  <a:lnTo>
                    <a:pt x="697179" y="876300"/>
                  </a:lnTo>
                  <a:lnTo>
                    <a:pt x="697064" y="889000"/>
                  </a:lnTo>
                  <a:lnTo>
                    <a:pt x="697445" y="901700"/>
                  </a:lnTo>
                  <a:lnTo>
                    <a:pt x="698284" y="914400"/>
                  </a:lnTo>
                  <a:lnTo>
                    <a:pt x="699490" y="914400"/>
                  </a:lnTo>
                  <a:lnTo>
                    <a:pt x="700862" y="927100"/>
                  </a:lnTo>
                  <a:lnTo>
                    <a:pt x="716216" y="927100"/>
                  </a:lnTo>
                  <a:lnTo>
                    <a:pt x="717816" y="914400"/>
                  </a:lnTo>
                  <a:lnTo>
                    <a:pt x="721194" y="901700"/>
                  </a:lnTo>
                  <a:lnTo>
                    <a:pt x="729119" y="901700"/>
                  </a:lnTo>
                  <a:lnTo>
                    <a:pt x="729119" y="927100"/>
                  </a:lnTo>
                  <a:lnTo>
                    <a:pt x="744385" y="939800"/>
                  </a:lnTo>
                  <a:lnTo>
                    <a:pt x="740244" y="952500"/>
                  </a:lnTo>
                  <a:lnTo>
                    <a:pt x="736193" y="952500"/>
                  </a:lnTo>
                  <a:lnTo>
                    <a:pt x="732586" y="965200"/>
                  </a:lnTo>
                  <a:lnTo>
                    <a:pt x="729742" y="965200"/>
                  </a:lnTo>
                  <a:lnTo>
                    <a:pt x="727913" y="977900"/>
                  </a:lnTo>
                  <a:lnTo>
                    <a:pt x="726795" y="977900"/>
                  </a:lnTo>
                  <a:lnTo>
                    <a:pt x="725957" y="990600"/>
                  </a:lnTo>
                  <a:lnTo>
                    <a:pt x="751827" y="990600"/>
                  </a:lnTo>
                  <a:lnTo>
                    <a:pt x="737273" y="1016000"/>
                  </a:lnTo>
                  <a:lnTo>
                    <a:pt x="756856" y="1041400"/>
                  </a:lnTo>
                  <a:lnTo>
                    <a:pt x="752449" y="1066800"/>
                  </a:lnTo>
                  <a:lnTo>
                    <a:pt x="752398" y="1079500"/>
                  </a:lnTo>
                  <a:lnTo>
                    <a:pt x="759206" y="1092200"/>
                  </a:lnTo>
                  <a:lnTo>
                    <a:pt x="775398" y="1104900"/>
                  </a:lnTo>
                  <a:lnTo>
                    <a:pt x="774141" y="1117600"/>
                  </a:lnTo>
                  <a:lnTo>
                    <a:pt x="744956" y="1092200"/>
                  </a:lnTo>
                  <a:lnTo>
                    <a:pt x="730173" y="1092200"/>
                  </a:lnTo>
                  <a:lnTo>
                    <a:pt x="729132" y="1104900"/>
                  </a:lnTo>
                  <a:lnTo>
                    <a:pt x="729462" y="1117600"/>
                  </a:lnTo>
                  <a:lnTo>
                    <a:pt x="731431" y="1117600"/>
                  </a:lnTo>
                  <a:lnTo>
                    <a:pt x="735291" y="1130300"/>
                  </a:lnTo>
                  <a:lnTo>
                    <a:pt x="747318" y="1143000"/>
                  </a:lnTo>
                  <a:lnTo>
                    <a:pt x="771626" y="1168400"/>
                  </a:lnTo>
                  <a:lnTo>
                    <a:pt x="784529" y="1193800"/>
                  </a:lnTo>
                  <a:lnTo>
                    <a:pt x="784313" y="1193800"/>
                  </a:lnTo>
                  <a:lnTo>
                    <a:pt x="775233" y="1206500"/>
                  </a:lnTo>
                  <a:lnTo>
                    <a:pt x="775233" y="1219200"/>
                  </a:lnTo>
                  <a:lnTo>
                    <a:pt x="775462" y="1231900"/>
                  </a:lnTo>
                  <a:lnTo>
                    <a:pt x="775792" y="1244600"/>
                  </a:lnTo>
                  <a:lnTo>
                    <a:pt x="775690" y="1257300"/>
                  </a:lnTo>
                  <a:lnTo>
                    <a:pt x="774649" y="1270000"/>
                  </a:lnTo>
                  <a:lnTo>
                    <a:pt x="772541" y="1282700"/>
                  </a:lnTo>
                  <a:lnTo>
                    <a:pt x="769099" y="1282700"/>
                  </a:lnTo>
                  <a:lnTo>
                    <a:pt x="765136" y="1295400"/>
                  </a:lnTo>
                  <a:lnTo>
                    <a:pt x="761530" y="1308100"/>
                  </a:lnTo>
                  <a:lnTo>
                    <a:pt x="753922" y="1333500"/>
                  </a:lnTo>
                  <a:lnTo>
                    <a:pt x="745947" y="1346200"/>
                  </a:lnTo>
                  <a:lnTo>
                    <a:pt x="736574" y="1371600"/>
                  </a:lnTo>
                  <a:lnTo>
                    <a:pt x="724789" y="1384300"/>
                  </a:lnTo>
                  <a:lnTo>
                    <a:pt x="724674" y="1397000"/>
                  </a:lnTo>
                  <a:lnTo>
                    <a:pt x="724509" y="1409700"/>
                  </a:lnTo>
                  <a:lnTo>
                    <a:pt x="724535" y="1422400"/>
                  </a:lnTo>
                  <a:lnTo>
                    <a:pt x="725004" y="1435100"/>
                  </a:lnTo>
                  <a:lnTo>
                    <a:pt x="723823" y="1447800"/>
                  </a:lnTo>
                  <a:lnTo>
                    <a:pt x="719912" y="1447800"/>
                  </a:lnTo>
                  <a:lnTo>
                    <a:pt x="715137" y="1460500"/>
                  </a:lnTo>
                  <a:lnTo>
                    <a:pt x="711339" y="1473200"/>
                  </a:lnTo>
                  <a:lnTo>
                    <a:pt x="719874" y="1485900"/>
                  </a:lnTo>
                  <a:lnTo>
                    <a:pt x="715213" y="1511300"/>
                  </a:lnTo>
                  <a:lnTo>
                    <a:pt x="717511" y="1524000"/>
                  </a:lnTo>
                  <a:lnTo>
                    <a:pt x="723773" y="1536700"/>
                  </a:lnTo>
                  <a:lnTo>
                    <a:pt x="731037" y="1549400"/>
                  </a:lnTo>
                  <a:lnTo>
                    <a:pt x="740511" y="1549400"/>
                  </a:lnTo>
                  <a:lnTo>
                    <a:pt x="734021" y="1562100"/>
                  </a:lnTo>
                  <a:lnTo>
                    <a:pt x="734682" y="1574800"/>
                  </a:lnTo>
                  <a:lnTo>
                    <a:pt x="737933" y="1587500"/>
                  </a:lnTo>
                  <a:lnTo>
                    <a:pt x="739165" y="1600200"/>
                  </a:lnTo>
                  <a:lnTo>
                    <a:pt x="740283" y="1612900"/>
                  </a:lnTo>
                  <a:lnTo>
                    <a:pt x="745058" y="1625612"/>
                  </a:lnTo>
                  <a:lnTo>
                    <a:pt x="751433" y="1625612"/>
                  </a:lnTo>
                  <a:lnTo>
                    <a:pt x="757351" y="1638312"/>
                  </a:lnTo>
                  <a:lnTo>
                    <a:pt x="757351" y="1663712"/>
                  </a:lnTo>
                  <a:lnTo>
                    <a:pt x="781342" y="1663712"/>
                  </a:lnTo>
                  <a:lnTo>
                    <a:pt x="792378" y="1676412"/>
                  </a:lnTo>
                  <a:lnTo>
                    <a:pt x="802754" y="1689112"/>
                  </a:lnTo>
                  <a:lnTo>
                    <a:pt x="799744" y="1701812"/>
                  </a:lnTo>
                  <a:lnTo>
                    <a:pt x="799223" y="1701812"/>
                  </a:lnTo>
                  <a:lnTo>
                    <a:pt x="800455" y="1714512"/>
                  </a:lnTo>
                  <a:lnTo>
                    <a:pt x="802754" y="1727212"/>
                  </a:lnTo>
                  <a:lnTo>
                    <a:pt x="806742" y="1727212"/>
                  </a:lnTo>
                  <a:lnTo>
                    <a:pt x="811415" y="1739912"/>
                  </a:lnTo>
                  <a:lnTo>
                    <a:pt x="816965" y="1739912"/>
                  </a:lnTo>
                  <a:lnTo>
                    <a:pt x="823633" y="1752612"/>
                  </a:lnTo>
                  <a:lnTo>
                    <a:pt x="830237" y="1765312"/>
                  </a:lnTo>
                  <a:lnTo>
                    <a:pt x="833577" y="1765312"/>
                  </a:lnTo>
                  <a:lnTo>
                    <a:pt x="836117" y="1778012"/>
                  </a:lnTo>
                  <a:lnTo>
                    <a:pt x="840333" y="1778012"/>
                  </a:lnTo>
                  <a:lnTo>
                    <a:pt x="847267" y="1790712"/>
                  </a:lnTo>
                  <a:lnTo>
                    <a:pt x="858215" y="1790712"/>
                  </a:lnTo>
                  <a:lnTo>
                    <a:pt x="874318" y="1778012"/>
                  </a:lnTo>
                  <a:lnTo>
                    <a:pt x="896734" y="1765312"/>
                  </a:lnTo>
                  <a:lnTo>
                    <a:pt x="894486" y="1752612"/>
                  </a:lnTo>
                  <a:lnTo>
                    <a:pt x="903351" y="1765312"/>
                  </a:lnTo>
                  <a:lnTo>
                    <a:pt x="909789" y="1765312"/>
                  </a:lnTo>
                  <a:lnTo>
                    <a:pt x="910945" y="1778012"/>
                  </a:lnTo>
                  <a:lnTo>
                    <a:pt x="912914" y="1778012"/>
                  </a:lnTo>
                  <a:lnTo>
                    <a:pt x="915238" y="1790712"/>
                  </a:lnTo>
                  <a:lnTo>
                    <a:pt x="917384" y="1803412"/>
                  </a:lnTo>
                  <a:lnTo>
                    <a:pt x="920038" y="1816112"/>
                  </a:lnTo>
                  <a:lnTo>
                    <a:pt x="923899" y="1816112"/>
                  </a:lnTo>
                  <a:lnTo>
                    <a:pt x="929449" y="1828863"/>
                  </a:lnTo>
                  <a:lnTo>
                    <a:pt x="935228" y="1841512"/>
                  </a:lnTo>
                  <a:lnTo>
                    <a:pt x="941412" y="1854212"/>
                  </a:lnTo>
                  <a:lnTo>
                    <a:pt x="948105" y="1854212"/>
                  </a:lnTo>
                  <a:lnTo>
                    <a:pt x="954798" y="1866912"/>
                  </a:lnTo>
                  <a:lnTo>
                    <a:pt x="961377" y="1879612"/>
                  </a:lnTo>
                  <a:lnTo>
                    <a:pt x="968984" y="1879612"/>
                  </a:lnTo>
                  <a:lnTo>
                    <a:pt x="978776" y="1892312"/>
                  </a:lnTo>
                  <a:lnTo>
                    <a:pt x="982002" y="1892312"/>
                  </a:lnTo>
                  <a:lnTo>
                    <a:pt x="976274" y="1917712"/>
                  </a:lnTo>
                  <a:lnTo>
                    <a:pt x="1008392" y="1943112"/>
                  </a:lnTo>
                  <a:lnTo>
                    <a:pt x="1009650" y="1943112"/>
                  </a:lnTo>
                  <a:lnTo>
                    <a:pt x="1019009" y="1955812"/>
                  </a:lnTo>
                  <a:lnTo>
                    <a:pt x="1027658" y="1968512"/>
                  </a:lnTo>
                  <a:lnTo>
                    <a:pt x="1035405" y="1981212"/>
                  </a:lnTo>
                  <a:lnTo>
                    <a:pt x="1042022" y="1993912"/>
                  </a:lnTo>
                  <a:lnTo>
                    <a:pt x="1047559" y="1993912"/>
                  </a:lnTo>
                  <a:lnTo>
                    <a:pt x="1052969" y="2006612"/>
                  </a:lnTo>
                  <a:lnTo>
                    <a:pt x="1063675" y="2032012"/>
                  </a:lnTo>
                  <a:lnTo>
                    <a:pt x="1049604" y="2057412"/>
                  </a:lnTo>
                  <a:lnTo>
                    <a:pt x="1055077" y="2070112"/>
                  </a:lnTo>
                  <a:lnTo>
                    <a:pt x="1060399" y="2082812"/>
                  </a:lnTo>
                  <a:lnTo>
                    <a:pt x="1068095" y="2095512"/>
                  </a:lnTo>
                  <a:lnTo>
                    <a:pt x="1087094" y="2095512"/>
                  </a:lnTo>
                  <a:lnTo>
                    <a:pt x="1093165" y="2108212"/>
                  </a:lnTo>
                  <a:lnTo>
                    <a:pt x="1105687" y="2108212"/>
                  </a:lnTo>
                  <a:lnTo>
                    <a:pt x="1112977" y="2120912"/>
                  </a:lnTo>
                  <a:lnTo>
                    <a:pt x="1135507" y="2120912"/>
                  </a:lnTo>
                  <a:lnTo>
                    <a:pt x="1142136" y="2133612"/>
                  </a:lnTo>
                  <a:lnTo>
                    <a:pt x="1155357" y="2133612"/>
                  </a:lnTo>
                  <a:lnTo>
                    <a:pt x="1162570" y="2146312"/>
                  </a:lnTo>
                  <a:lnTo>
                    <a:pt x="1183767" y="2146312"/>
                  </a:lnTo>
                  <a:lnTo>
                    <a:pt x="1227162" y="2171712"/>
                  </a:lnTo>
                  <a:lnTo>
                    <a:pt x="1295120" y="2171712"/>
                  </a:lnTo>
                  <a:lnTo>
                    <a:pt x="1303235" y="2159012"/>
                  </a:lnTo>
                  <a:lnTo>
                    <a:pt x="1308277" y="2171712"/>
                  </a:lnTo>
                  <a:lnTo>
                    <a:pt x="1312672" y="2171712"/>
                  </a:lnTo>
                  <a:lnTo>
                    <a:pt x="1326819" y="2184412"/>
                  </a:lnTo>
                  <a:lnTo>
                    <a:pt x="1337767" y="2184412"/>
                  </a:lnTo>
                  <a:lnTo>
                    <a:pt x="1348613" y="2197112"/>
                  </a:lnTo>
                  <a:lnTo>
                    <a:pt x="1359293" y="2209812"/>
                  </a:lnTo>
                  <a:lnTo>
                    <a:pt x="1365986" y="2209812"/>
                  </a:lnTo>
                  <a:lnTo>
                    <a:pt x="1373085" y="2222512"/>
                  </a:lnTo>
                  <a:lnTo>
                    <a:pt x="1400175" y="2222512"/>
                  </a:lnTo>
                  <a:lnTo>
                    <a:pt x="1416672" y="2235212"/>
                  </a:lnTo>
                  <a:lnTo>
                    <a:pt x="1466672" y="2235212"/>
                  </a:lnTo>
                  <a:lnTo>
                    <a:pt x="1473454" y="2260612"/>
                  </a:lnTo>
                  <a:lnTo>
                    <a:pt x="1484299" y="2260612"/>
                  </a:lnTo>
                  <a:lnTo>
                    <a:pt x="1495894" y="2273312"/>
                  </a:lnTo>
                  <a:lnTo>
                    <a:pt x="1504924" y="2298712"/>
                  </a:lnTo>
                  <a:lnTo>
                    <a:pt x="1504924" y="2311412"/>
                  </a:lnTo>
                  <a:lnTo>
                    <a:pt x="1511871" y="2311412"/>
                  </a:lnTo>
                  <a:lnTo>
                    <a:pt x="1519466" y="2324112"/>
                  </a:lnTo>
                  <a:lnTo>
                    <a:pt x="1536763" y="2324112"/>
                  </a:lnTo>
                  <a:lnTo>
                    <a:pt x="1556385" y="2349512"/>
                  </a:lnTo>
                  <a:lnTo>
                    <a:pt x="1593608" y="2349512"/>
                  </a:lnTo>
                  <a:lnTo>
                    <a:pt x="1601736" y="2362212"/>
                  </a:lnTo>
                  <a:lnTo>
                    <a:pt x="1609598" y="2362212"/>
                  </a:lnTo>
                  <a:lnTo>
                    <a:pt x="1618322" y="2374912"/>
                  </a:lnTo>
                  <a:lnTo>
                    <a:pt x="1634934" y="2374912"/>
                  </a:lnTo>
                  <a:lnTo>
                    <a:pt x="1637195" y="2362212"/>
                  </a:lnTo>
                  <a:lnTo>
                    <a:pt x="1637550" y="2362212"/>
                  </a:lnTo>
                  <a:lnTo>
                    <a:pt x="1637677" y="2349512"/>
                  </a:lnTo>
                  <a:lnTo>
                    <a:pt x="1662061" y="2324112"/>
                  </a:lnTo>
                  <a:lnTo>
                    <a:pt x="1666887" y="2336812"/>
                  </a:lnTo>
                  <a:lnTo>
                    <a:pt x="1671510" y="2336812"/>
                  </a:lnTo>
                  <a:lnTo>
                    <a:pt x="1675460" y="2349512"/>
                  </a:lnTo>
                  <a:lnTo>
                    <a:pt x="1678216" y="2349512"/>
                  </a:lnTo>
                  <a:lnTo>
                    <a:pt x="1680641" y="2362212"/>
                  </a:lnTo>
                  <a:lnTo>
                    <a:pt x="1683372" y="2362212"/>
                  </a:lnTo>
                  <a:lnTo>
                    <a:pt x="1687334" y="2374912"/>
                  </a:lnTo>
                  <a:lnTo>
                    <a:pt x="1692109" y="2387612"/>
                  </a:lnTo>
                  <a:lnTo>
                    <a:pt x="1695627" y="2400312"/>
                  </a:lnTo>
                  <a:lnTo>
                    <a:pt x="1697545" y="2400312"/>
                  </a:lnTo>
                  <a:lnTo>
                    <a:pt x="1697545" y="2413012"/>
                  </a:lnTo>
                  <a:lnTo>
                    <a:pt x="1696643" y="2425712"/>
                  </a:lnTo>
                  <a:lnTo>
                    <a:pt x="1696593" y="2438412"/>
                  </a:lnTo>
                  <a:lnTo>
                    <a:pt x="1698510" y="2451112"/>
                  </a:lnTo>
                  <a:lnTo>
                    <a:pt x="1703476" y="2451112"/>
                  </a:lnTo>
                  <a:lnTo>
                    <a:pt x="1699691" y="2463812"/>
                  </a:lnTo>
                  <a:lnTo>
                    <a:pt x="1696034" y="2463812"/>
                  </a:lnTo>
                  <a:lnTo>
                    <a:pt x="1692211" y="2476512"/>
                  </a:lnTo>
                  <a:lnTo>
                    <a:pt x="1687957" y="2476512"/>
                  </a:lnTo>
                  <a:lnTo>
                    <a:pt x="1681314" y="2489212"/>
                  </a:lnTo>
                  <a:lnTo>
                    <a:pt x="1667573" y="2489212"/>
                  </a:lnTo>
                  <a:lnTo>
                    <a:pt x="1661071" y="2501912"/>
                  </a:lnTo>
                  <a:lnTo>
                    <a:pt x="1659788" y="2514612"/>
                  </a:lnTo>
                  <a:lnTo>
                    <a:pt x="1634401" y="2527363"/>
                  </a:lnTo>
                  <a:lnTo>
                    <a:pt x="1631467" y="2540012"/>
                  </a:lnTo>
                  <a:lnTo>
                    <a:pt x="1628838" y="2540012"/>
                  </a:lnTo>
                  <a:lnTo>
                    <a:pt x="1625219" y="2552712"/>
                  </a:lnTo>
                  <a:lnTo>
                    <a:pt x="1619351" y="2565412"/>
                  </a:lnTo>
                  <a:lnTo>
                    <a:pt x="1615744" y="2565412"/>
                  </a:lnTo>
                  <a:lnTo>
                    <a:pt x="1613484" y="2578112"/>
                  </a:lnTo>
                  <a:lnTo>
                    <a:pt x="1615338" y="2590812"/>
                  </a:lnTo>
                  <a:lnTo>
                    <a:pt x="1614576" y="2590812"/>
                  </a:lnTo>
                  <a:lnTo>
                    <a:pt x="1614576" y="2603512"/>
                  </a:lnTo>
                  <a:lnTo>
                    <a:pt x="1625358" y="2616212"/>
                  </a:lnTo>
                  <a:lnTo>
                    <a:pt x="1638046" y="2616212"/>
                  </a:lnTo>
                  <a:lnTo>
                    <a:pt x="1604797" y="2641612"/>
                  </a:lnTo>
                  <a:lnTo>
                    <a:pt x="1611249" y="2692412"/>
                  </a:lnTo>
                  <a:lnTo>
                    <a:pt x="1638579" y="2705112"/>
                  </a:lnTo>
                  <a:lnTo>
                    <a:pt x="1651825" y="2730512"/>
                  </a:lnTo>
                  <a:lnTo>
                    <a:pt x="1660131" y="2743212"/>
                  </a:lnTo>
                  <a:lnTo>
                    <a:pt x="1668322" y="2743212"/>
                  </a:lnTo>
                  <a:lnTo>
                    <a:pt x="1671078" y="2755912"/>
                  </a:lnTo>
                  <a:lnTo>
                    <a:pt x="1674964" y="2768612"/>
                  </a:lnTo>
                  <a:lnTo>
                    <a:pt x="1679321" y="2781312"/>
                  </a:lnTo>
                  <a:lnTo>
                    <a:pt x="1683461" y="2781312"/>
                  </a:lnTo>
                  <a:lnTo>
                    <a:pt x="1693278" y="2806712"/>
                  </a:lnTo>
                  <a:lnTo>
                    <a:pt x="1704657" y="2819412"/>
                  </a:lnTo>
                  <a:lnTo>
                    <a:pt x="1716976" y="2844812"/>
                  </a:lnTo>
                  <a:lnTo>
                    <a:pt x="1729638" y="2857512"/>
                  </a:lnTo>
                  <a:lnTo>
                    <a:pt x="1729638" y="2870212"/>
                  </a:lnTo>
                  <a:lnTo>
                    <a:pt x="1744789" y="2895612"/>
                  </a:lnTo>
                  <a:lnTo>
                    <a:pt x="1778609" y="2921012"/>
                  </a:lnTo>
                  <a:lnTo>
                    <a:pt x="1794370" y="2933712"/>
                  </a:lnTo>
                  <a:lnTo>
                    <a:pt x="1820405" y="2933712"/>
                  </a:lnTo>
                  <a:lnTo>
                    <a:pt x="1831797" y="2946412"/>
                  </a:lnTo>
                  <a:lnTo>
                    <a:pt x="1842122" y="2959112"/>
                  </a:lnTo>
                  <a:lnTo>
                    <a:pt x="1849843" y="2959112"/>
                  </a:lnTo>
                  <a:lnTo>
                    <a:pt x="1857298" y="2971812"/>
                  </a:lnTo>
                  <a:lnTo>
                    <a:pt x="1865274" y="2971812"/>
                  </a:lnTo>
                  <a:lnTo>
                    <a:pt x="1874545" y="2984512"/>
                  </a:lnTo>
                  <a:lnTo>
                    <a:pt x="1876221" y="2984512"/>
                  </a:lnTo>
                  <a:lnTo>
                    <a:pt x="1877923" y="2997212"/>
                  </a:lnTo>
                  <a:lnTo>
                    <a:pt x="1879396" y="3009912"/>
                  </a:lnTo>
                  <a:lnTo>
                    <a:pt x="1880374" y="3009912"/>
                  </a:lnTo>
                  <a:lnTo>
                    <a:pt x="1880806" y="3022612"/>
                  </a:lnTo>
                  <a:lnTo>
                    <a:pt x="1880831" y="3048012"/>
                  </a:lnTo>
                  <a:lnTo>
                    <a:pt x="1883714" y="3048012"/>
                  </a:lnTo>
                  <a:lnTo>
                    <a:pt x="1884311" y="3073412"/>
                  </a:lnTo>
                  <a:lnTo>
                    <a:pt x="1884083" y="3073412"/>
                  </a:lnTo>
                  <a:lnTo>
                    <a:pt x="1882825" y="3086112"/>
                  </a:lnTo>
                  <a:lnTo>
                    <a:pt x="1880450" y="3098812"/>
                  </a:lnTo>
                  <a:lnTo>
                    <a:pt x="1879473" y="3098812"/>
                  </a:lnTo>
                  <a:lnTo>
                    <a:pt x="1879955" y="3111512"/>
                  </a:lnTo>
                  <a:lnTo>
                    <a:pt x="1881924" y="3124212"/>
                  </a:lnTo>
                  <a:lnTo>
                    <a:pt x="1884629" y="3136912"/>
                  </a:lnTo>
                  <a:lnTo>
                    <a:pt x="1884921" y="3162312"/>
                  </a:lnTo>
                  <a:lnTo>
                    <a:pt x="1884527" y="3175012"/>
                  </a:lnTo>
                  <a:lnTo>
                    <a:pt x="1885188" y="3187712"/>
                  </a:lnTo>
                  <a:lnTo>
                    <a:pt x="1880616" y="3200412"/>
                  </a:lnTo>
                  <a:lnTo>
                    <a:pt x="1879790" y="3200412"/>
                  </a:lnTo>
                  <a:lnTo>
                    <a:pt x="1880006" y="3213112"/>
                  </a:lnTo>
                  <a:lnTo>
                    <a:pt x="1878571" y="3225812"/>
                  </a:lnTo>
                  <a:lnTo>
                    <a:pt x="1876602" y="3225812"/>
                  </a:lnTo>
                  <a:lnTo>
                    <a:pt x="1876056" y="3238512"/>
                  </a:lnTo>
                  <a:lnTo>
                    <a:pt x="1876056" y="3263912"/>
                  </a:lnTo>
                  <a:lnTo>
                    <a:pt x="1875015" y="3276612"/>
                  </a:lnTo>
                  <a:lnTo>
                    <a:pt x="1871700" y="3289312"/>
                  </a:lnTo>
                  <a:lnTo>
                    <a:pt x="1869859" y="3289312"/>
                  </a:lnTo>
                  <a:lnTo>
                    <a:pt x="1878355" y="3302012"/>
                  </a:lnTo>
                  <a:lnTo>
                    <a:pt x="1874164" y="3302012"/>
                  </a:lnTo>
                  <a:lnTo>
                    <a:pt x="1876209" y="3314712"/>
                  </a:lnTo>
                  <a:lnTo>
                    <a:pt x="1879117" y="3327412"/>
                  </a:lnTo>
                  <a:lnTo>
                    <a:pt x="1880298" y="3340112"/>
                  </a:lnTo>
                  <a:lnTo>
                    <a:pt x="1880590" y="3352812"/>
                  </a:lnTo>
                  <a:lnTo>
                    <a:pt x="1880971" y="3365512"/>
                  </a:lnTo>
                  <a:lnTo>
                    <a:pt x="1883041" y="3365512"/>
                  </a:lnTo>
                  <a:lnTo>
                    <a:pt x="1882775" y="3378212"/>
                  </a:lnTo>
                  <a:lnTo>
                    <a:pt x="1878749" y="3390912"/>
                  </a:lnTo>
                  <a:lnTo>
                    <a:pt x="1874164" y="3403612"/>
                  </a:lnTo>
                  <a:lnTo>
                    <a:pt x="1869859" y="3429012"/>
                  </a:lnTo>
                  <a:lnTo>
                    <a:pt x="1866633" y="3441712"/>
                  </a:lnTo>
                  <a:lnTo>
                    <a:pt x="1865312" y="3441712"/>
                  </a:lnTo>
                  <a:lnTo>
                    <a:pt x="1863128" y="3454412"/>
                  </a:lnTo>
                  <a:lnTo>
                    <a:pt x="1859407" y="3467112"/>
                  </a:lnTo>
                  <a:lnTo>
                    <a:pt x="1853526" y="3467112"/>
                  </a:lnTo>
                  <a:lnTo>
                    <a:pt x="1853018" y="3479812"/>
                  </a:lnTo>
                  <a:lnTo>
                    <a:pt x="1853526" y="3479812"/>
                  </a:lnTo>
                  <a:lnTo>
                    <a:pt x="1855368" y="3492512"/>
                  </a:lnTo>
                  <a:lnTo>
                    <a:pt x="1858911" y="3492512"/>
                  </a:lnTo>
                  <a:lnTo>
                    <a:pt x="1862328" y="3505212"/>
                  </a:lnTo>
                  <a:lnTo>
                    <a:pt x="1865312" y="3505212"/>
                  </a:lnTo>
                  <a:lnTo>
                    <a:pt x="1867916" y="3517912"/>
                  </a:lnTo>
                  <a:lnTo>
                    <a:pt x="1870214" y="3517912"/>
                  </a:lnTo>
                  <a:lnTo>
                    <a:pt x="1871776" y="3530612"/>
                  </a:lnTo>
                  <a:lnTo>
                    <a:pt x="1870379" y="3530612"/>
                  </a:lnTo>
                  <a:lnTo>
                    <a:pt x="1866988" y="3543312"/>
                  </a:lnTo>
                  <a:lnTo>
                    <a:pt x="1866582" y="3556012"/>
                  </a:lnTo>
                  <a:lnTo>
                    <a:pt x="1867204" y="3556012"/>
                  </a:lnTo>
                  <a:lnTo>
                    <a:pt x="1866455" y="3581412"/>
                  </a:lnTo>
                  <a:lnTo>
                    <a:pt x="1868144" y="3581412"/>
                  </a:lnTo>
                  <a:lnTo>
                    <a:pt x="1871332" y="3594112"/>
                  </a:lnTo>
                  <a:lnTo>
                    <a:pt x="1875421" y="3594112"/>
                  </a:lnTo>
                  <a:lnTo>
                    <a:pt x="1868360" y="3606812"/>
                  </a:lnTo>
                  <a:lnTo>
                    <a:pt x="1863509" y="3606812"/>
                  </a:lnTo>
                  <a:lnTo>
                    <a:pt x="1861591" y="3619512"/>
                  </a:lnTo>
                  <a:lnTo>
                    <a:pt x="1863280" y="3619512"/>
                  </a:lnTo>
                  <a:lnTo>
                    <a:pt x="1866722" y="3632212"/>
                  </a:lnTo>
                  <a:lnTo>
                    <a:pt x="1866061" y="3632212"/>
                  </a:lnTo>
                  <a:lnTo>
                    <a:pt x="1867128" y="3644912"/>
                  </a:lnTo>
                  <a:lnTo>
                    <a:pt x="1878342" y="3644912"/>
                  </a:lnTo>
                  <a:lnTo>
                    <a:pt x="1885340" y="3632212"/>
                  </a:lnTo>
                  <a:lnTo>
                    <a:pt x="1885035" y="3632212"/>
                  </a:lnTo>
                  <a:lnTo>
                    <a:pt x="1885315" y="3619512"/>
                  </a:lnTo>
                  <a:lnTo>
                    <a:pt x="1884718" y="3606812"/>
                  </a:lnTo>
                  <a:lnTo>
                    <a:pt x="1881720" y="3594112"/>
                  </a:lnTo>
                  <a:lnTo>
                    <a:pt x="1899513" y="3606812"/>
                  </a:lnTo>
                  <a:lnTo>
                    <a:pt x="1898726" y="3619512"/>
                  </a:lnTo>
                  <a:lnTo>
                    <a:pt x="1898929" y="3632212"/>
                  </a:lnTo>
                  <a:lnTo>
                    <a:pt x="1898256" y="3644912"/>
                  </a:lnTo>
                  <a:lnTo>
                    <a:pt x="1894840" y="3670312"/>
                  </a:lnTo>
                  <a:lnTo>
                    <a:pt x="1893252" y="3670312"/>
                  </a:lnTo>
                  <a:lnTo>
                    <a:pt x="1892719" y="3683012"/>
                  </a:lnTo>
                  <a:lnTo>
                    <a:pt x="1893443" y="3683012"/>
                  </a:lnTo>
                  <a:lnTo>
                    <a:pt x="1895589" y="3695712"/>
                  </a:lnTo>
                  <a:lnTo>
                    <a:pt x="1900262" y="3695712"/>
                  </a:lnTo>
                  <a:lnTo>
                    <a:pt x="1897049" y="3708412"/>
                  </a:lnTo>
                  <a:lnTo>
                    <a:pt x="1899158" y="3708412"/>
                  </a:lnTo>
                  <a:lnTo>
                    <a:pt x="2036965" y="3708412"/>
                  </a:lnTo>
                  <a:lnTo>
                    <a:pt x="2047252" y="3708412"/>
                  </a:lnTo>
                  <a:lnTo>
                    <a:pt x="2052624" y="3695712"/>
                  </a:lnTo>
                  <a:lnTo>
                    <a:pt x="2069998" y="3695712"/>
                  </a:lnTo>
                  <a:lnTo>
                    <a:pt x="2074227" y="3683012"/>
                  </a:lnTo>
                  <a:lnTo>
                    <a:pt x="2077199" y="3683012"/>
                  </a:lnTo>
                  <a:lnTo>
                    <a:pt x="2077669" y="3670312"/>
                  </a:lnTo>
                  <a:lnTo>
                    <a:pt x="2079574" y="3657612"/>
                  </a:lnTo>
                  <a:lnTo>
                    <a:pt x="2073097" y="3657612"/>
                  </a:lnTo>
                  <a:lnTo>
                    <a:pt x="2073910" y="3644912"/>
                  </a:lnTo>
                  <a:lnTo>
                    <a:pt x="2076780" y="3644912"/>
                  </a:lnTo>
                  <a:lnTo>
                    <a:pt x="2079879" y="3632212"/>
                  </a:lnTo>
                  <a:lnTo>
                    <a:pt x="2088946" y="3632212"/>
                  </a:lnTo>
                  <a:lnTo>
                    <a:pt x="2094014" y="3619512"/>
                  </a:lnTo>
                  <a:lnTo>
                    <a:pt x="2104758" y="3619512"/>
                  </a:lnTo>
                  <a:lnTo>
                    <a:pt x="2104758" y="3606812"/>
                  </a:lnTo>
                  <a:lnTo>
                    <a:pt x="2098205" y="3594112"/>
                  </a:lnTo>
                  <a:lnTo>
                    <a:pt x="2079472" y="3606812"/>
                  </a:lnTo>
                  <a:lnTo>
                    <a:pt x="2068309" y="3581412"/>
                  </a:lnTo>
                  <a:lnTo>
                    <a:pt x="2069871" y="3556012"/>
                  </a:lnTo>
                  <a:lnTo>
                    <a:pt x="2081606" y="3568712"/>
                  </a:lnTo>
                  <a:lnTo>
                    <a:pt x="2128291" y="3568712"/>
                  </a:lnTo>
                  <a:lnTo>
                    <a:pt x="2128367" y="3530612"/>
                  </a:lnTo>
                  <a:lnTo>
                    <a:pt x="2128596" y="3517912"/>
                  </a:lnTo>
                  <a:lnTo>
                    <a:pt x="2128723" y="3505212"/>
                  </a:lnTo>
                  <a:lnTo>
                    <a:pt x="2198243" y="3505212"/>
                  </a:lnTo>
                  <a:lnTo>
                    <a:pt x="2204758" y="3492512"/>
                  </a:lnTo>
                  <a:lnTo>
                    <a:pt x="2220569" y="3492512"/>
                  </a:lnTo>
                  <a:lnTo>
                    <a:pt x="2226437" y="3479812"/>
                  </a:lnTo>
                  <a:lnTo>
                    <a:pt x="2229802" y="3479812"/>
                  </a:lnTo>
                  <a:lnTo>
                    <a:pt x="2232050" y="3467112"/>
                  </a:lnTo>
                  <a:lnTo>
                    <a:pt x="2235708" y="3454412"/>
                  </a:lnTo>
                  <a:lnTo>
                    <a:pt x="2239988" y="3454412"/>
                  </a:lnTo>
                  <a:lnTo>
                    <a:pt x="2244140" y="3441712"/>
                  </a:lnTo>
                  <a:lnTo>
                    <a:pt x="2224646" y="3429012"/>
                  </a:lnTo>
                  <a:lnTo>
                    <a:pt x="2224646" y="3403612"/>
                  </a:lnTo>
                  <a:lnTo>
                    <a:pt x="2203056" y="3390912"/>
                  </a:lnTo>
                  <a:lnTo>
                    <a:pt x="2294496" y="3390912"/>
                  </a:lnTo>
                  <a:lnTo>
                    <a:pt x="2298255" y="3378212"/>
                  </a:lnTo>
                  <a:lnTo>
                    <a:pt x="2299792" y="3378212"/>
                  </a:lnTo>
                  <a:lnTo>
                    <a:pt x="2303792" y="3365512"/>
                  </a:lnTo>
                  <a:lnTo>
                    <a:pt x="2307539" y="3365512"/>
                  </a:lnTo>
                  <a:lnTo>
                    <a:pt x="2314321" y="3352812"/>
                  </a:lnTo>
                  <a:lnTo>
                    <a:pt x="2319832" y="3352812"/>
                  </a:lnTo>
                  <a:lnTo>
                    <a:pt x="2323858" y="3340112"/>
                  </a:lnTo>
                  <a:lnTo>
                    <a:pt x="2326157" y="3327412"/>
                  </a:lnTo>
                  <a:lnTo>
                    <a:pt x="2326919" y="3327412"/>
                  </a:lnTo>
                  <a:lnTo>
                    <a:pt x="2330221" y="3314712"/>
                  </a:lnTo>
                  <a:lnTo>
                    <a:pt x="2345067" y="3302012"/>
                  </a:lnTo>
                  <a:lnTo>
                    <a:pt x="2350808" y="3302012"/>
                  </a:lnTo>
                  <a:lnTo>
                    <a:pt x="2361349" y="3289312"/>
                  </a:lnTo>
                  <a:lnTo>
                    <a:pt x="2365743" y="3276612"/>
                  </a:lnTo>
                  <a:lnTo>
                    <a:pt x="2369832" y="3276612"/>
                  </a:lnTo>
                  <a:lnTo>
                    <a:pt x="2377833" y="3251212"/>
                  </a:lnTo>
                  <a:lnTo>
                    <a:pt x="2388146" y="3238512"/>
                  </a:lnTo>
                  <a:lnTo>
                    <a:pt x="2398839" y="3225812"/>
                  </a:lnTo>
                  <a:lnTo>
                    <a:pt x="2407970" y="3200412"/>
                  </a:lnTo>
                  <a:lnTo>
                    <a:pt x="2404516" y="3200412"/>
                  </a:lnTo>
                  <a:lnTo>
                    <a:pt x="2402509" y="3187712"/>
                  </a:lnTo>
                  <a:lnTo>
                    <a:pt x="2401722" y="3187712"/>
                  </a:lnTo>
                  <a:lnTo>
                    <a:pt x="2398395" y="3175012"/>
                  </a:lnTo>
                  <a:lnTo>
                    <a:pt x="2399258" y="3162312"/>
                  </a:lnTo>
                  <a:lnTo>
                    <a:pt x="2402865" y="3149612"/>
                  </a:lnTo>
                  <a:lnTo>
                    <a:pt x="2407793" y="3149612"/>
                  </a:lnTo>
                  <a:lnTo>
                    <a:pt x="2419388" y="3136912"/>
                  </a:lnTo>
                  <a:lnTo>
                    <a:pt x="2432088" y="3124212"/>
                  </a:lnTo>
                  <a:lnTo>
                    <a:pt x="2446401" y="3111512"/>
                  </a:lnTo>
                  <a:lnTo>
                    <a:pt x="2462847" y="3111512"/>
                  </a:lnTo>
                  <a:lnTo>
                    <a:pt x="2471331" y="3098812"/>
                  </a:lnTo>
                  <a:lnTo>
                    <a:pt x="2479319" y="3098812"/>
                  </a:lnTo>
                  <a:lnTo>
                    <a:pt x="2487295" y="3086112"/>
                  </a:lnTo>
                  <a:lnTo>
                    <a:pt x="2539060" y="3086112"/>
                  </a:lnTo>
                  <a:lnTo>
                    <a:pt x="2573045" y="3060712"/>
                  </a:lnTo>
                  <a:lnTo>
                    <a:pt x="2573261" y="3048012"/>
                  </a:lnTo>
                  <a:lnTo>
                    <a:pt x="2573502" y="3048012"/>
                  </a:lnTo>
                  <a:lnTo>
                    <a:pt x="2574658" y="3035312"/>
                  </a:lnTo>
                  <a:lnTo>
                    <a:pt x="2577592" y="3035312"/>
                  </a:lnTo>
                  <a:lnTo>
                    <a:pt x="2583599" y="3022612"/>
                  </a:lnTo>
                  <a:lnTo>
                    <a:pt x="2589263" y="3009912"/>
                  </a:lnTo>
                  <a:lnTo>
                    <a:pt x="2594686" y="3009912"/>
                  </a:lnTo>
                  <a:lnTo>
                    <a:pt x="2599982" y="2997212"/>
                  </a:lnTo>
                  <a:lnTo>
                    <a:pt x="2599994" y="2984512"/>
                  </a:lnTo>
                  <a:lnTo>
                    <a:pt x="2600591" y="2971812"/>
                  </a:lnTo>
                  <a:lnTo>
                    <a:pt x="2602852" y="2971812"/>
                  </a:lnTo>
                  <a:lnTo>
                    <a:pt x="2607056" y="2959112"/>
                  </a:lnTo>
                  <a:lnTo>
                    <a:pt x="2609088" y="2946412"/>
                  </a:lnTo>
                  <a:lnTo>
                    <a:pt x="2609748" y="2946412"/>
                  </a:lnTo>
                  <a:lnTo>
                    <a:pt x="2609837" y="2933712"/>
                  </a:lnTo>
                  <a:lnTo>
                    <a:pt x="2609964" y="2908312"/>
                  </a:lnTo>
                  <a:lnTo>
                    <a:pt x="2609977" y="2882912"/>
                  </a:lnTo>
                  <a:lnTo>
                    <a:pt x="2609812" y="2870212"/>
                  </a:lnTo>
                  <a:lnTo>
                    <a:pt x="2610713" y="2857512"/>
                  </a:lnTo>
                  <a:lnTo>
                    <a:pt x="2612656" y="2857512"/>
                  </a:lnTo>
                  <a:lnTo>
                    <a:pt x="2615882" y="2844812"/>
                  </a:lnTo>
                  <a:lnTo>
                    <a:pt x="2624658" y="2844812"/>
                  </a:lnTo>
                  <a:lnTo>
                    <a:pt x="2631516" y="2832112"/>
                  </a:lnTo>
                  <a:lnTo>
                    <a:pt x="2636697" y="2832112"/>
                  </a:lnTo>
                  <a:lnTo>
                    <a:pt x="2640469" y="2819412"/>
                  </a:lnTo>
                  <a:lnTo>
                    <a:pt x="2646870" y="2806712"/>
                  </a:lnTo>
                  <a:lnTo>
                    <a:pt x="2654833" y="2794012"/>
                  </a:lnTo>
                  <a:lnTo>
                    <a:pt x="2664193" y="2781312"/>
                  </a:lnTo>
                  <a:lnTo>
                    <a:pt x="2674785" y="2781312"/>
                  </a:lnTo>
                  <a:lnTo>
                    <a:pt x="2679877" y="2768612"/>
                  </a:lnTo>
                  <a:lnTo>
                    <a:pt x="2683954" y="2768612"/>
                  </a:lnTo>
                  <a:lnTo>
                    <a:pt x="2689542" y="2755912"/>
                  </a:lnTo>
                  <a:lnTo>
                    <a:pt x="2696578" y="2755912"/>
                  </a:lnTo>
                  <a:lnTo>
                    <a:pt x="2700236" y="2743212"/>
                  </a:lnTo>
                  <a:lnTo>
                    <a:pt x="2702395" y="2743212"/>
                  </a:lnTo>
                  <a:lnTo>
                    <a:pt x="2704935" y="2730512"/>
                  </a:lnTo>
                  <a:lnTo>
                    <a:pt x="2706586" y="2717812"/>
                  </a:lnTo>
                  <a:close/>
                </a:path>
              </a:pathLst>
            </a:custGeom>
            <a:solidFill>
              <a:srgbClr val="44AF37">
                <a:alpha val="29998"/>
              </a:srgbClr>
            </a:solidFill>
          </p:spPr>
          <p:txBody>
            <a:bodyPr wrap="square" lIns="0" tIns="0" rIns="0" bIns="0" rtlCol="0"/>
            <a:lstStyle/>
            <a:p>
              <a:endParaRPr/>
            </a:p>
          </p:txBody>
        </p:sp>
        <p:pic>
          <p:nvPicPr>
            <p:cNvPr id="40" name="object 40"/>
            <p:cNvPicPr/>
            <p:nvPr/>
          </p:nvPicPr>
          <p:blipFill>
            <a:blip r:embed="rId3" cstate="print"/>
            <a:stretch>
              <a:fillRect/>
            </a:stretch>
          </p:blipFill>
          <p:spPr>
            <a:xfrm>
              <a:off x="2299819" y="2975004"/>
              <a:ext cx="132721" cy="161162"/>
            </a:xfrm>
            <a:prstGeom prst="rect">
              <a:avLst/>
            </a:prstGeom>
          </p:spPr>
        </p:pic>
        <p:sp>
          <p:nvSpPr>
            <p:cNvPr id="41" name="object 41"/>
            <p:cNvSpPr/>
            <p:nvPr/>
          </p:nvSpPr>
          <p:spPr>
            <a:xfrm>
              <a:off x="1454175" y="4593564"/>
              <a:ext cx="1083310" cy="356870"/>
            </a:xfrm>
            <a:custGeom>
              <a:avLst/>
              <a:gdLst/>
              <a:ahLst/>
              <a:cxnLst/>
              <a:rect l="l" t="t" r="r" b="b"/>
              <a:pathLst>
                <a:path w="1083310" h="356870">
                  <a:moveTo>
                    <a:pt x="128231" y="205562"/>
                  </a:moveTo>
                  <a:lnTo>
                    <a:pt x="126771" y="198069"/>
                  </a:lnTo>
                  <a:lnTo>
                    <a:pt x="123710" y="191300"/>
                  </a:lnTo>
                  <a:lnTo>
                    <a:pt x="111683" y="173609"/>
                  </a:lnTo>
                  <a:lnTo>
                    <a:pt x="105105" y="161747"/>
                  </a:lnTo>
                  <a:lnTo>
                    <a:pt x="100050" y="149275"/>
                  </a:lnTo>
                  <a:lnTo>
                    <a:pt x="96913" y="136232"/>
                  </a:lnTo>
                  <a:lnTo>
                    <a:pt x="95491" y="128244"/>
                  </a:lnTo>
                  <a:lnTo>
                    <a:pt x="93421" y="120802"/>
                  </a:lnTo>
                  <a:lnTo>
                    <a:pt x="90233" y="113830"/>
                  </a:lnTo>
                  <a:lnTo>
                    <a:pt x="85432" y="107200"/>
                  </a:lnTo>
                  <a:lnTo>
                    <a:pt x="80429" y="101587"/>
                  </a:lnTo>
                  <a:lnTo>
                    <a:pt x="76073" y="94500"/>
                  </a:lnTo>
                  <a:lnTo>
                    <a:pt x="74193" y="87388"/>
                  </a:lnTo>
                  <a:lnTo>
                    <a:pt x="69926" y="75514"/>
                  </a:lnTo>
                  <a:lnTo>
                    <a:pt x="64135" y="64452"/>
                  </a:lnTo>
                  <a:lnTo>
                    <a:pt x="50825" y="43383"/>
                  </a:lnTo>
                  <a:lnTo>
                    <a:pt x="44970" y="33083"/>
                  </a:lnTo>
                  <a:lnTo>
                    <a:pt x="40398" y="22580"/>
                  </a:lnTo>
                  <a:lnTo>
                    <a:pt x="37515" y="11633"/>
                  </a:lnTo>
                  <a:lnTo>
                    <a:pt x="36703" y="0"/>
                  </a:lnTo>
                  <a:lnTo>
                    <a:pt x="0" y="0"/>
                  </a:lnTo>
                  <a:lnTo>
                    <a:pt x="0" y="20307"/>
                  </a:lnTo>
                  <a:lnTo>
                    <a:pt x="18249" y="44437"/>
                  </a:lnTo>
                  <a:lnTo>
                    <a:pt x="24168" y="52654"/>
                  </a:lnTo>
                  <a:lnTo>
                    <a:pt x="28219" y="58851"/>
                  </a:lnTo>
                  <a:lnTo>
                    <a:pt x="31280" y="65354"/>
                  </a:lnTo>
                  <a:lnTo>
                    <a:pt x="32448" y="72313"/>
                  </a:lnTo>
                  <a:lnTo>
                    <a:pt x="30810" y="79870"/>
                  </a:lnTo>
                  <a:lnTo>
                    <a:pt x="14935" y="80264"/>
                  </a:lnTo>
                  <a:lnTo>
                    <a:pt x="13385" y="92760"/>
                  </a:lnTo>
                  <a:lnTo>
                    <a:pt x="68884" y="135851"/>
                  </a:lnTo>
                  <a:lnTo>
                    <a:pt x="68884" y="165900"/>
                  </a:lnTo>
                  <a:lnTo>
                    <a:pt x="73850" y="173697"/>
                  </a:lnTo>
                  <a:lnTo>
                    <a:pt x="80264" y="179616"/>
                  </a:lnTo>
                  <a:lnTo>
                    <a:pt x="87020" y="184899"/>
                  </a:lnTo>
                  <a:lnTo>
                    <a:pt x="92964" y="190804"/>
                  </a:lnTo>
                  <a:lnTo>
                    <a:pt x="115087" y="219290"/>
                  </a:lnTo>
                  <a:lnTo>
                    <a:pt x="127698" y="214210"/>
                  </a:lnTo>
                  <a:lnTo>
                    <a:pt x="128231" y="205562"/>
                  </a:lnTo>
                  <a:close/>
                </a:path>
                <a:path w="1083310" h="356870">
                  <a:moveTo>
                    <a:pt x="944956" y="295427"/>
                  </a:moveTo>
                  <a:lnTo>
                    <a:pt x="938961" y="281940"/>
                  </a:lnTo>
                  <a:lnTo>
                    <a:pt x="833805" y="234721"/>
                  </a:lnTo>
                  <a:lnTo>
                    <a:pt x="831989" y="237439"/>
                  </a:lnTo>
                  <a:lnTo>
                    <a:pt x="820597" y="223774"/>
                  </a:lnTo>
                  <a:lnTo>
                    <a:pt x="812215" y="222948"/>
                  </a:lnTo>
                  <a:lnTo>
                    <a:pt x="804468" y="222796"/>
                  </a:lnTo>
                  <a:lnTo>
                    <a:pt x="797153" y="221970"/>
                  </a:lnTo>
                  <a:lnTo>
                    <a:pt x="784390" y="216636"/>
                  </a:lnTo>
                  <a:lnTo>
                    <a:pt x="778040" y="215214"/>
                  </a:lnTo>
                  <a:lnTo>
                    <a:pt x="771372" y="214579"/>
                  </a:lnTo>
                  <a:lnTo>
                    <a:pt x="764806" y="214464"/>
                  </a:lnTo>
                  <a:lnTo>
                    <a:pt x="757847" y="214858"/>
                  </a:lnTo>
                  <a:lnTo>
                    <a:pt x="750874" y="215849"/>
                  </a:lnTo>
                  <a:lnTo>
                    <a:pt x="731621" y="219976"/>
                  </a:lnTo>
                  <a:lnTo>
                    <a:pt x="726554" y="222719"/>
                  </a:lnTo>
                  <a:lnTo>
                    <a:pt x="720242" y="225221"/>
                  </a:lnTo>
                  <a:lnTo>
                    <a:pt x="701763" y="243128"/>
                  </a:lnTo>
                  <a:lnTo>
                    <a:pt x="701763" y="252437"/>
                  </a:lnTo>
                  <a:lnTo>
                    <a:pt x="709549" y="254279"/>
                  </a:lnTo>
                  <a:lnTo>
                    <a:pt x="716305" y="252298"/>
                  </a:lnTo>
                  <a:lnTo>
                    <a:pt x="722617" y="248615"/>
                  </a:lnTo>
                  <a:lnTo>
                    <a:pt x="729018" y="245376"/>
                  </a:lnTo>
                  <a:lnTo>
                    <a:pt x="756577" y="235966"/>
                  </a:lnTo>
                  <a:lnTo>
                    <a:pt x="763752" y="240576"/>
                  </a:lnTo>
                  <a:lnTo>
                    <a:pt x="772668" y="245148"/>
                  </a:lnTo>
                  <a:lnTo>
                    <a:pt x="781418" y="248526"/>
                  </a:lnTo>
                  <a:lnTo>
                    <a:pt x="788047" y="249529"/>
                  </a:lnTo>
                  <a:lnTo>
                    <a:pt x="796010" y="248627"/>
                  </a:lnTo>
                  <a:lnTo>
                    <a:pt x="804595" y="250659"/>
                  </a:lnTo>
                  <a:lnTo>
                    <a:pt x="808482" y="254787"/>
                  </a:lnTo>
                  <a:lnTo>
                    <a:pt x="814082" y="258013"/>
                  </a:lnTo>
                  <a:lnTo>
                    <a:pt x="825982" y="258737"/>
                  </a:lnTo>
                  <a:lnTo>
                    <a:pt x="831176" y="261620"/>
                  </a:lnTo>
                  <a:lnTo>
                    <a:pt x="834390" y="265099"/>
                  </a:lnTo>
                  <a:lnTo>
                    <a:pt x="839825" y="266560"/>
                  </a:lnTo>
                  <a:lnTo>
                    <a:pt x="849299" y="274574"/>
                  </a:lnTo>
                  <a:lnTo>
                    <a:pt x="854430" y="280098"/>
                  </a:lnTo>
                  <a:lnTo>
                    <a:pt x="860615" y="286105"/>
                  </a:lnTo>
                  <a:lnTo>
                    <a:pt x="870026" y="286105"/>
                  </a:lnTo>
                  <a:lnTo>
                    <a:pt x="865987" y="303593"/>
                  </a:lnTo>
                  <a:lnTo>
                    <a:pt x="880478" y="302628"/>
                  </a:lnTo>
                  <a:lnTo>
                    <a:pt x="886752" y="302717"/>
                  </a:lnTo>
                  <a:lnTo>
                    <a:pt x="891870" y="304342"/>
                  </a:lnTo>
                  <a:lnTo>
                    <a:pt x="898448" y="308305"/>
                  </a:lnTo>
                  <a:lnTo>
                    <a:pt x="901738" y="307289"/>
                  </a:lnTo>
                  <a:lnTo>
                    <a:pt x="906614" y="304088"/>
                  </a:lnTo>
                  <a:lnTo>
                    <a:pt x="911987" y="312115"/>
                  </a:lnTo>
                  <a:lnTo>
                    <a:pt x="916482" y="304660"/>
                  </a:lnTo>
                  <a:lnTo>
                    <a:pt x="928357" y="301688"/>
                  </a:lnTo>
                  <a:lnTo>
                    <a:pt x="935418" y="300494"/>
                  </a:lnTo>
                  <a:lnTo>
                    <a:pt x="943394" y="298513"/>
                  </a:lnTo>
                  <a:lnTo>
                    <a:pt x="944029" y="296672"/>
                  </a:lnTo>
                  <a:lnTo>
                    <a:pt x="944956" y="295427"/>
                  </a:lnTo>
                  <a:close/>
                </a:path>
                <a:path w="1083310" h="356870">
                  <a:moveTo>
                    <a:pt x="1082916" y="331901"/>
                  </a:moveTo>
                  <a:lnTo>
                    <a:pt x="1046772" y="303072"/>
                  </a:lnTo>
                  <a:lnTo>
                    <a:pt x="1026439" y="299821"/>
                  </a:lnTo>
                  <a:lnTo>
                    <a:pt x="1019441" y="298996"/>
                  </a:lnTo>
                  <a:lnTo>
                    <a:pt x="973353" y="295757"/>
                  </a:lnTo>
                  <a:lnTo>
                    <a:pt x="967435" y="302285"/>
                  </a:lnTo>
                  <a:lnTo>
                    <a:pt x="977938" y="324739"/>
                  </a:lnTo>
                  <a:lnTo>
                    <a:pt x="940371" y="332130"/>
                  </a:lnTo>
                  <a:lnTo>
                    <a:pt x="938936" y="339712"/>
                  </a:lnTo>
                  <a:lnTo>
                    <a:pt x="941425" y="345109"/>
                  </a:lnTo>
                  <a:lnTo>
                    <a:pt x="949680" y="348297"/>
                  </a:lnTo>
                  <a:lnTo>
                    <a:pt x="956246" y="346392"/>
                  </a:lnTo>
                  <a:lnTo>
                    <a:pt x="963053" y="344055"/>
                  </a:lnTo>
                  <a:lnTo>
                    <a:pt x="970026" y="343750"/>
                  </a:lnTo>
                  <a:lnTo>
                    <a:pt x="977074" y="347967"/>
                  </a:lnTo>
                  <a:lnTo>
                    <a:pt x="985062" y="347484"/>
                  </a:lnTo>
                  <a:lnTo>
                    <a:pt x="991717" y="351358"/>
                  </a:lnTo>
                  <a:lnTo>
                    <a:pt x="998474" y="355676"/>
                  </a:lnTo>
                  <a:lnTo>
                    <a:pt x="1006754" y="356565"/>
                  </a:lnTo>
                  <a:lnTo>
                    <a:pt x="1017130" y="344131"/>
                  </a:lnTo>
                  <a:lnTo>
                    <a:pt x="1077175" y="337489"/>
                  </a:lnTo>
                  <a:lnTo>
                    <a:pt x="1082916" y="331901"/>
                  </a:lnTo>
                  <a:close/>
                </a:path>
              </a:pathLst>
            </a:custGeom>
            <a:solidFill>
              <a:srgbClr val="44AF37">
                <a:alpha val="29998"/>
              </a:srgbClr>
            </a:solidFill>
          </p:spPr>
          <p:txBody>
            <a:bodyPr wrap="square" lIns="0" tIns="0" rIns="0" bIns="0" rtlCol="0"/>
            <a:lstStyle/>
            <a:p>
              <a:endParaRPr/>
            </a:p>
          </p:txBody>
        </p:sp>
        <p:pic>
          <p:nvPicPr>
            <p:cNvPr id="42" name="object 42"/>
            <p:cNvPicPr/>
            <p:nvPr/>
          </p:nvPicPr>
          <p:blipFill>
            <a:blip r:embed="rId4" cstate="print"/>
            <a:stretch>
              <a:fillRect/>
            </a:stretch>
          </p:blipFill>
          <p:spPr>
            <a:xfrm>
              <a:off x="881188" y="3510003"/>
              <a:ext cx="79954" cy="70548"/>
            </a:xfrm>
            <a:prstGeom prst="rect">
              <a:avLst/>
            </a:prstGeom>
          </p:spPr>
        </p:pic>
        <p:sp>
          <p:nvSpPr>
            <p:cNvPr id="43" name="object 43"/>
            <p:cNvSpPr/>
            <p:nvPr/>
          </p:nvSpPr>
          <p:spPr>
            <a:xfrm>
              <a:off x="1683842" y="4237151"/>
              <a:ext cx="504190" cy="267335"/>
            </a:xfrm>
            <a:custGeom>
              <a:avLst/>
              <a:gdLst/>
              <a:ahLst/>
              <a:cxnLst/>
              <a:rect l="l" t="t" r="r" b="b"/>
              <a:pathLst>
                <a:path w="504189" h="267335">
                  <a:moveTo>
                    <a:pt x="89204" y="177850"/>
                  </a:moveTo>
                  <a:lnTo>
                    <a:pt x="0" y="177850"/>
                  </a:lnTo>
                  <a:lnTo>
                    <a:pt x="0" y="267055"/>
                  </a:lnTo>
                  <a:lnTo>
                    <a:pt x="89204" y="267055"/>
                  </a:lnTo>
                  <a:lnTo>
                    <a:pt x="89204" y="177850"/>
                  </a:lnTo>
                  <a:close/>
                </a:path>
                <a:path w="504189" h="267335">
                  <a:moveTo>
                    <a:pt x="504113" y="0"/>
                  </a:moveTo>
                  <a:lnTo>
                    <a:pt x="414909" y="0"/>
                  </a:lnTo>
                  <a:lnTo>
                    <a:pt x="414909" y="89204"/>
                  </a:lnTo>
                  <a:lnTo>
                    <a:pt x="504113" y="89204"/>
                  </a:lnTo>
                  <a:lnTo>
                    <a:pt x="504113" y="0"/>
                  </a:lnTo>
                  <a:close/>
                </a:path>
              </a:pathLst>
            </a:custGeom>
            <a:solidFill>
              <a:srgbClr val="EE6D0D"/>
            </a:solidFill>
          </p:spPr>
          <p:txBody>
            <a:bodyPr wrap="square" lIns="0" tIns="0" rIns="0" bIns="0" rtlCol="0"/>
            <a:lstStyle/>
            <a:p>
              <a:endParaRPr/>
            </a:p>
          </p:txBody>
        </p:sp>
        <p:sp>
          <p:nvSpPr>
            <p:cNvPr id="44" name="object 44"/>
            <p:cNvSpPr/>
            <p:nvPr/>
          </p:nvSpPr>
          <p:spPr>
            <a:xfrm>
              <a:off x="2168486" y="4231703"/>
              <a:ext cx="158750" cy="164465"/>
            </a:xfrm>
            <a:custGeom>
              <a:avLst/>
              <a:gdLst/>
              <a:ahLst/>
              <a:cxnLst/>
              <a:rect l="l" t="t" r="r" b="b"/>
              <a:pathLst>
                <a:path w="158750" h="164464">
                  <a:moveTo>
                    <a:pt x="158280" y="0"/>
                  </a:moveTo>
                  <a:lnTo>
                    <a:pt x="69075" y="0"/>
                  </a:lnTo>
                  <a:lnTo>
                    <a:pt x="69075" y="75082"/>
                  </a:lnTo>
                  <a:lnTo>
                    <a:pt x="0" y="75082"/>
                  </a:lnTo>
                  <a:lnTo>
                    <a:pt x="0" y="164299"/>
                  </a:lnTo>
                  <a:lnTo>
                    <a:pt x="89204" y="164299"/>
                  </a:lnTo>
                  <a:lnTo>
                    <a:pt x="89204" y="89204"/>
                  </a:lnTo>
                  <a:lnTo>
                    <a:pt x="158280" y="89204"/>
                  </a:lnTo>
                  <a:lnTo>
                    <a:pt x="158280" y="0"/>
                  </a:lnTo>
                  <a:close/>
                </a:path>
              </a:pathLst>
            </a:custGeom>
            <a:solidFill>
              <a:srgbClr val="44AF37"/>
            </a:solidFill>
          </p:spPr>
          <p:txBody>
            <a:bodyPr wrap="square" lIns="0" tIns="0" rIns="0" bIns="0" rtlCol="0"/>
            <a:lstStyle/>
            <a:p>
              <a:endParaRPr/>
            </a:p>
          </p:txBody>
        </p:sp>
        <p:sp>
          <p:nvSpPr>
            <p:cNvPr id="45" name="object 45"/>
            <p:cNvSpPr/>
            <p:nvPr/>
          </p:nvSpPr>
          <p:spPr>
            <a:xfrm>
              <a:off x="1409598" y="4522939"/>
              <a:ext cx="281305" cy="102235"/>
            </a:xfrm>
            <a:custGeom>
              <a:avLst/>
              <a:gdLst/>
              <a:ahLst/>
              <a:cxnLst/>
              <a:rect l="l" t="t" r="r" b="b"/>
              <a:pathLst>
                <a:path w="281305" h="102235">
                  <a:moveTo>
                    <a:pt x="89204" y="0"/>
                  </a:moveTo>
                  <a:lnTo>
                    <a:pt x="0" y="0"/>
                  </a:lnTo>
                  <a:lnTo>
                    <a:pt x="0" y="89204"/>
                  </a:lnTo>
                  <a:lnTo>
                    <a:pt x="89204" y="89204"/>
                  </a:lnTo>
                  <a:lnTo>
                    <a:pt x="89204" y="0"/>
                  </a:lnTo>
                  <a:close/>
                </a:path>
                <a:path w="281305" h="102235">
                  <a:moveTo>
                    <a:pt x="280873" y="12496"/>
                  </a:moveTo>
                  <a:lnTo>
                    <a:pt x="191668" y="12496"/>
                  </a:lnTo>
                  <a:lnTo>
                    <a:pt x="191668" y="101701"/>
                  </a:lnTo>
                  <a:lnTo>
                    <a:pt x="280873" y="101701"/>
                  </a:lnTo>
                  <a:lnTo>
                    <a:pt x="280873" y="12496"/>
                  </a:lnTo>
                  <a:close/>
                </a:path>
              </a:pathLst>
            </a:custGeom>
            <a:solidFill>
              <a:srgbClr val="EE6D0D"/>
            </a:solidFill>
          </p:spPr>
          <p:txBody>
            <a:bodyPr wrap="square" lIns="0" tIns="0" rIns="0" bIns="0" rtlCol="0"/>
            <a:lstStyle/>
            <a:p>
              <a:endParaRPr/>
            </a:p>
          </p:txBody>
        </p:sp>
        <p:sp>
          <p:nvSpPr>
            <p:cNvPr id="46" name="object 46"/>
            <p:cNvSpPr/>
            <p:nvPr/>
          </p:nvSpPr>
          <p:spPr>
            <a:xfrm>
              <a:off x="1518335" y="4157256"/>
              <a:ext cx="89535" cy="89535"/>
            </a:xfrm>
            <a:custGeom>
              <a:avLst/>
              <a:gdLst/>
              <a:ahLst/>
              <a:cxnLst/>
              <a:rect l="l" t="t" r="r" b="b"/>
              <a:pathLst>
                <a:path w="89534" h="89535">
                  <a:moveTo>
                    <a:pt x="89204" y="0"/>
                  </a:moveTo>
                  <a:lnTo>
                    <a:pt x="0" y="0"/>
                  </a:lnTo>
                  <a:lnTo>
                    <a:pt x="0" y="89204"/>
                  </a:lnTo>
                  <a:lnTo>
                    <a:pt x="89204" y="89204"/>
                  </a:lnTo>
                  <a:lnTo>
                    <a:pt x="89204" y="0"/>
                  </a:lnTo>
                  <a:close/>
                </a:path>
              </a:pathLst>
            </a:custGeom>
            <a:solidFill>
              <a:srgbClr val="44AF37"/>
            </a:solidFill>
          </p:spPr>
          <p:txBody>
            <a:bodyPr wrap="square" lIns="0" tIns="0" rIns="0" bIns="0" rtlCol="0"/>
            <a:lstStyle/>
            <a:p>
              <a:endParaRPr/>
            </a:p>
          </p:txBody>
        </p:sp>
        <p:sp>
          <p:nvSpPr>
            <p:cNvPr id="47" name="object 47"/>
            <p:cNvSpPr/>
            <p:nvPr/>
          </p:nvSpPr>
          <p:spPr>
            <a:xfrm>
              <a:off x="2440254" y="4281767"/>
              <a:ext cx="89535" cy="89535"/>
            </a:xfrm>
            <a:custGeom>
              <a:avLst/>
              <a:gdLst/>
              <a:ahLst/>
              <a:cxnLst/>
              <a:rect l="l" t="t" r="r" b="b"/>
              <a:pathLst>
                <a:path w="89535" h="89535">
                  <a:moveTo>
                    <a:pt x="89204" y="0"/>
                  </a:moveTo>
                  <a:lnTo>
                    <a:pt x="0" y="0"/>
                  </a:lnTo>
                  <a:lnTo>
                    <a:pt x="0" y="89204"/>
                  </a:lnTo>
                  <a:lnTo>
                    <a:pt x="89204" y="89204"/>
                  </a:lnTo>
                  <a:lnTo>
                    <a:pt x="89204" y="0"/>
                  </a:lnTo>
                  <a:close/>
                </a:path>
              </a:pathLst>
            </a:custGeom>
            <a:solidFill>
              <a:srgbClr val="EE6D0D"/>
            </a:solidFill>
          </p:spPr>
          <p:txBody>
            <a:bodyPr wrap="square" lIns="0" tIns="0" rIns="0" bIns="0" rtlCol="0"/>
            <a:lstStyle/>
            <a:p>
              <a:endParaRPr/>
            </a:p>
          </p:txBody>
        </p:sp>
      </p:grpSp>
      <p:grpSp>
        <p:nvGrpSpPr>
          <p:cNvPr id="48" name="object 48"/>
          <p:cNvGrpSpPr/>
          <p:nvPr/>
        </p:nvGrpSpPr>
        <p:grpSpPr>
          <a:xfrm>
            <a:off x="7802291" y="6329260"/>
            <a:ext cx="379158" cy="452905"/>
            <a:chOff x="7802291" y="6329260"/>
            <a:chExt cx="379158" cy="452905"/>
          </a:xfrm>
        </p:grpSpPr>
        <p:pic>
          <p:nvPicPr>
            <p:cNvPr id="49" name="object 49"/>
            <p:cNvPicPr/>
            <p:nvPr/>
          </p:nvPicPr>
          <p:blipFill>
            <a:blip r:embed="rId5" cstate="print"/>
            <a:stretch>
              <a:fillRect/>
            </a:stretch>
          </p:blipFill>
          <p:spPr>
            <a:xfrm>
              <a:off x="7802291" y="6558088"/>
              <a:ext cx="238380" cy="224077"/>
            </a:xfrm>
            <a:prstGeom prst="rect">
              <a:avLst/>
            </a:prstGeom>
          </p:spPr>
        </p:pic>
        <p:sp>
          <p:nvSpPr>
            <p:cNvPr id="50" name="object 50"/>
            <p:cNvSpPr/>
            <p:nvPr/>
          </p:nvSpPr>
          <p:spPr>
            <a:xfrm>
              <a:off x="8045559" y="6329260"/>
              <a:ext cx="135890" cy="267970"/>
            </a:xfrm>
            <a:custGeom>
              <a:avLst/>
              <a:gdLst/>
              <a:ahLst/>
              <a:cxnLst/>
              <a:rect l="l" t="t" r="r" b="b"/>
              <a:pathLst>
                <a:path w="135890" h="267970">
                  <a:moveTo>
                    <a:pt x="28803" y="0"/>
                  </a:moveTo>
                  <a:lnTo>
                    <a:pt x="31978" y="40106"/>
                  </a:lnTo>
                  <a:lnTo>
                    <a:pt x="31140" y="44297"/>
                  </a:lnTo>
                  <a:lnTo>
                    <a:pt x="32740" y="47205"/>
                  </a:lnTo>
                  <a:lnTo>
                    <a:pt x="38381" y="61621"/>
                  </a:lnTo>
                  <a:lnTo>
                    <a:pt x="41081" y="76607"/>
                  </a:lnTo>
                  <a:lnTo>
                    <a:pt x="42595" y="91806"/>
                  </a:lnTo>
                  <a:lnTo>
                    <a:pt x="44678" y="106857"/>
                  </a:lnTo>
                  <a:lnTo>
                    <a:pt x="44864" y="121256"/>
                  </a:lnTo>
                  <a:lnTo>
                    <a:pt x="40925" y="135039"/>
                  </a:lnTo>
                  <a:lnTo>
                    <a:pt x="28905" y="161201"/>
                  </a:lnTo>
                  <a:lnTo>
                    <a:pt x="4292" y="174472"/>
                  </a:lnTo>
                  <a:lnTo>
                    <a:pt x="4292" y="193789"/>
                  </a:lnTo>
                  <a:lnTo>
                    <a:pt x="22364" y="211378"/>
                  </a:lnTo>
                  <a:lnTo>
                    <a:pt x="22364" y="228041"/>
                  </a:lnTo>
                  <a:lnTo>
                    <a:pt x="0" y="256527"/>
                  </a:lnTo>
                  <a:lnTo>
                    <a:pt x="10452" y="266687"/>
                  </a:lnTo>
                  <a:lnTo>
                    <a:pt x="49335" y="244560"/>
                  </a:lnTo>
                  <a:lnTo>
                    <a:pt x="58327" y="235051"/>
                  </a:lnTo>
                  <a:lnTo>
                    <a:pt x="67515" y="226123"/>
                  </a:lnTo>
                  <a:lnTo>
                    <a:pt x="76199" y="217271"/>
                  </a:lnTo>
                  <a:lnTo>
                    <a:pt x="83883" y="191414"/>
                  </a:lnTo>
                  <a:lnTo>
                    <a:pt x="101594" y="181627"/>
                  </a:lnTo>
                  <a:lnTo>
                    <a:pt x="128320" y="153822"/>
                  </a:lnTo>
                  <a:lnTo>
                    <a:pt x="128676" y="150177"/>
                  </a:lnTo>
                  <a:lnTo>
                    <a:pt x="133680" y="140080"/>
                  </a:lnTo>
                  <a:lnTo>
                    <a:pt x="135369" y="133438"/>
                  </a:lnTo>
                  <a:lnTo>
                    <a:pt x="128600" y="127406"/>
                  </a:lnTo>
                  <a:lnTo>
                    <a:pt x="127063" y="126034"/>
                  </a:lnTo>
                  <a:lnTo>
                    <a:pt x="125107" y="125120"/>
                  </a:lnTo>
                  <a:lnTo>
                    <a:pt x="122783" y="123659"/>
                  </a:lnTo>
                  <a:lnTo>
                    <a:pt x="111912" y="133045"/>
                  </a:lnTo>
                  <a:lnTo>
                    <a:pt x="97891" y="133045"/>
                  </a:lnTo>
                  <a:lnTo>
                    <a:pt x="89927" y="124733"/>
                  </a:lnTo>
                  <a:lnTo>
                    <a:pt x="85310" y="115166"/>
                  </a:lnTo>
                  <a:lnTo>
                    <a:pt x="82777" y="104709"/>
                  </a:lnTo>
                  <a:lnTo>
                    <a:pt x="81064" y="93725"/>
                  </a:lnTo>
                  <a:lnTo>
                    <a:pt x="70726" y="88049"/>
                  </a:lnTo>
                  <a:lnTo>
                    <a:pt x="66408" y="97472"/>
                  </a:lnTo>
                  <a:lnTo>
                    <a:pt x="65801" y="86647"/>
                  </a:lnTo>
                  <a:lnTo>
                    <a:pt x="64104" y="75877"/>
                  </a:lnTo>
                  <a:lnTo>
                    <a:pt x="63934" y="65177"/>
                  </a:lnTo>
                  <a:lnTo>
                    <a:pt x="67906" y="54559"/>
                  </a:lnTo>
                  <a:lnTo>
                    <a:pt x="70205" y="51028"/>
                  </a:lnTo>
                  <a:lnTo>
                    <a:pt x="70091" y="43764"/>
                  </a:lnTo>
                  <a:lnTo>
                    <a:pt x="65023" y="38265"/>
                  </a:lnTo>
                  <a:lnTo>
                    <a:pt x="60256" y="31974"/>
                  </a:lnTo>
                  <a:lnTo>
                    <a:pt x="56011" y="25165"/>
                  </a:lnTo>
                  <a:lnTo>
                    <a:pt x="51545" y="18784"/>
                  </a:lnTo>
                  <a:lnTo>
                    <a:pt x="46113" y="13779"/>
                  </a:lnTo>
                  <a:lnTo>
                    <a:pt x="42421" y="9499"/>
                  </a:lnTo>
                  <a:lnTo>
                    <a:pt x="39644" y="4351"/>
                  </a:lnTo>
                  <a:lnTo>
                    <a:pt x="35774" y="472"/>
                  </a:lnTo>
                  <a:lnTo>
                    <a:pt x="28803" y="0"/>
                  </a:lnTo>
                  <a:close/>
                </a:path>
              </a:pathLst>
            </a:custGeom>
            <a:solidFill>
              <a:srgbClr val="44AF37">
                <a:alpha val="29998"/>
              </a:srgbClr>
            </a:solidFill>
          </p:spPr>
          <p:txBody>
            <a:bodyPr wrap="square" lIns="0" tIns="0" rIns="0" bIns="0" rtlCol="0"/>
            <a:lstStyle/>
            <a:p>
              <a:endParaRPr/>
            </a:p>
          </p:txBody>
        </p:sp>
      </p:grpSp>
      <p:sp>
        <p:nvSpPr>
          <p:cNvPr id="51" name="object 51"/>
          <p:cNvSpPr/>
          <p:nvPr/>
        </p:nvSpPr>
        <p:spPr>
          <a:xfrm>
            <a:off x="1824240" y="4647691"/>
            <a:ext cx="109220" cy="107314"/>
          </a:xfrm>
          <a:custGeom>
            <a:avLst/>
            <a:gdLst/>
            <a:ahLst/>
            <a:cxnLst/>
            <a:rect l="l" t="t" r="r" b="b"/>
            <a:pathLst>
              <a:path w="109219" h="107314">
                <a:moveTo>
                  <a:pt x="109004" y="0"/>
                </a:moveTo>
                <a:lnTo>
                  <a:pt x="19799" y="0"/>
                </a:lnTo>
                <a:lnTo>
                  <a:pt x="19799" y="17805"/>
                </a:lnTo>
                <a:lnTo>
                  <a:pt x="0" y="17805"/>
                </a:lnTo>
                <a:lnTo>
                  <a:pt x="0" y="107010"/>
                </a:lnTo>
                <a:lnTo>
                  <a:pt x="89204" y="107010"/>
                </a:lnTo>
                <a:lnTo>
                  <a:pt x="89204" y="89204"/>
                </a:lnTo>
                <a:lnTo>
                  <a:pt x="109004" y="89204"/>
                </a:lnTo>
                <a:lnTo>
                  <a:pt x="109004" y="0"/>
                </a:lnTo>
                <a:close/>
              </a:path>
            </a:pathLst>
          </a:custGeom>
          <a:solidFill>
            <a:srgbClr val="EE6D0D"/>
          </a:solidFill>
        </p:spPr>
        <p:txBody>
          <a:bodyPr wrap="square" lIns="0" tIns="0" rIns="0" bIns="0" rtlCol="0"/>
          <a:lstStyle/>
          <a:p>
            <a:endParaRPr/>
          </a:p>
        </p:txBody>
      </p:sp>
      <p:sp>
        <p:nvSpPr>
          <p:cNvPr id="52" name="object 52"/>
          <p:cNvSpPr txBox="1"/>
          <p:nvPr/>
        </p:nvSpPr>
        <p:spPr>
          <a:xfrm>
            <a:off x="444500" y="920750"/>
            <a:ext cx="3703954" cy="1155255"/>
          </a:xfrm>
          <a:prstGeom prst="rect">
            <a:avLst/>
          </a:prstGeom>
        </p:spPr>
        <p:txBody>
          <a:bodyPr vert="horz" wrap="square" lIns="0" tIns="12700" rIns="0" bIns="0" rtlCol="0">
            <a:normAutofit/>
          </a:bodyPr>
          <a:lstStyle/>
          <a:p>
            <a:pPr marL="12700">
              <a:lnSpc>
                <a:spcPct val="100000"/>
              </a:lnSpc>
              <a:spcBef>
                <a:spcPts val="100"/>
              </a:spcBef>
            </a:pPr>
            <a:r>
              <a:rPr sz="3000" dirty="0">
                <a:solidFill>
                  <a:srgbClr val="003973"/>
                </a:solidFill>
                <a:latin typeface="Museo Sans 500"/>
                <a:cs typeface="Museo Sans 500"/>
              </a:rPr>
              <a:t>About</a:t>
            </a:r>
            <a:r>
              <a:rPr sz="3000" spc="-85" dirty="0">
                <a:solidFill>
                  <a:srgbClr val="003973"/>
                </a:solidFill>
                <a:latin typeface="Museo Sans 500"/>
                <a:cs typeface="Museo Sans 500"/>
              </a:rPr>
              <a:t> </a:t>
            </a:r>
            <a:r>
              <a:rPr sz="3000" spc="-25" dirty="0">
                <a:solidFill>
                  <a:srgbClr val="003973"/>
                </a:solidFill>
                <a:latin typeface="Museo Sans 500"/>
                <a:cs typeface="Museo Sans 500"/>
              </a:rPr>
              <a:t>CTS</a:t>
            </a:r>
            <a:endParaRPr sz="3000">
              <a:latin typeface="Museo Sans 500"/>
              <a:cs typeface="Museo Sans 500"/>
            </a:endParaRPr>
          </a:p>
          <a:p>
            <a:pPr marL="12700">
              <a:lnSpc>
                <a:spcPct val="100000"/>
              </a:lnSpc>
              <a:spcBef>
                <a:spcPts val="2660"/>
              </a:spcBef>
            </a:pPr>
            <a:r>
              <a:rPr sz="1350" b="1" dirty="0">
                <a:solidFill>
                  <a:srgbClr val="003973"/>
                </a:solidFill>
                <a:latin typeface="Museo Sans 700"/>
                <a:cs typeface="Museo Sans 700"/>
              </a:rPr>
              <a:t>Global</a:t>
            </a:r>
            <a:r>
              <a:rPr sz="1350" b="1" spc="-20" dirty="0">
                <a:solidFill>
                  <a:srgbClr val="003973"/>
                </a:solidFill>
                <a:latin typeface="Museo Sans 700"/>
                <a:cs typeface="Museo Sans 700"/>
              </a:rPr>
              <a:t> </a:t>
            </a:r>
            <a:r>
              <a:rPr sz="1350" b="1" dirty="0">
                <a:solidFill>
                  <a:srgbClr val="003973"/>
                </a:solidFill>
                <a:latin typeface="Museo Sans 700"/>
                <a:cs typeface="Museo Sans 700"/>
              </a:rPr>
              <a:t>Design</a:t>
            </a:r>
            <a:r>
              <a:rPr sz="1350" b="1" spc="-20" dirty="0">
                <a:solidFill>
                  <a:srgbClr val="003973"/>
                </a:solidFill>
                <a:latin typeface="Museo Sans 700"/>
                <a:cs typeface="Museo Sans 700"/>
              </a:rPr>
              <a:t> </a:t>
            </a:r>
            <a:r>
              <a:rPr sz="1350" b="1" dirty="0">
                <a:solidFill>
                  <a:srgbClr val="003973"/>
                </a:solidFill>
                <a:latin typeface="Museo Sans 700"/>
                <a:cs typeface="Museo Sans 700"/>
              </a:rPr>
              <a:t>and</a:t>
            </a:r>
            <a:r>
              <a:rPr sz="1350" b="1" spc="-15" dirty="0">
                <a:solidFill>
                  <a:srgbClr val="003973"/>
                </a:solidFill>
                <a:latin typeface="Museo Sans 700"/>
                <a:cs typeface="Museo Sans 700"/>
              </a:rPr>
              <a:t> </a:t>
            </a:r>
            <a:r>
              <a:rPr sz="1350" b="1" spc="-10" dirty="0">
                <a:solidFill>
                  <a:srgbClr val="003973"/>
                </a:solidFill>
                <a:latin typeface="Museo Sans 700"/>
                <a:cs typeface="Museo Sans 700"/>
              </a:rPr>
              <a:t>Manufacturing</a:t>
            </a:r>
            <a:r>
              <a:rPr sz="1350" b="1" spc="-20" dirty="0">
                <a:solidFill>
                  <a:srgbClr val="003973"/>
                </a:solidFill>
                <a:latin typeface="Museo Sans 700"/>
                <a:cs typeface="Museo Sans 700"/>
              </a:rPr>
              <a:t> </a:t>
            </a:r>
            <a:r>
              <a:rPr sz="1350" b="1" spc="-10" dirty="0">
                <a:solidFill>
                  <a:srgbClr val="003973"/>
                </a:solidFill>
                <a:latin typeface="Museo Sans 700"/>
                <a:cs typeface="Museo Sans 700"/>
              </a:rPr>
              <a:t>Capabilities</a:t>
            </a:r>
            <a:endParaRPr sz="1350">
              <a:latin typeface="Museo Sans 700"/>
              <a:cs typeface="Museo Sans 700"/>
            </a:endParaRPr>
          </a:p>
        </p:txBody>
      </p:sp>
      <p:sp>
        <p:nvSpPr>
          <p:cNvPr id="53" name="object 53"/>
          <p:cNvSpPr/>
          <p:nvPr/>
        </p:nvSpPr>
        <p:spPr>
          <a:xfrm>
            <a:off x="457200" y="2000250"/>
            <a:ext cx="7829550" cy="0"/>
          </a:xfrm>
          <a:custGeom>
            <a:avLst/>
            <a:gdLst/>
            <a:ahLst/>
            <a:cxnLst/>
            <a:rect l="l" t="t" r="r" b="b"/>
            <a:pathLst>
              <a:path w="7829550">
                <a:moveTo>
                  <a:pt x="0" y="0"/>
                </a:moveTo>
                <a:lnTo>
                  <a:pt x="7829550" y="0"/>
                </a:lnTo>
              </a:path>
            </a:pathLst>
          </a:custGeom>
          <a:ln w="9525">
            <a:solidFill>
              <a:srgbClr val="003973"/>
            </a:solidFill>
          </a:ln>
        </p:spPr>
        <p:txBody>
          <a:bodyPr wrap="square" lIns="0" tIns="0" rIns="0" bIns="0" rtlCol="0"/>
          <a:lstStyle/>
          <a:p>
            <a:endParaRPr/>
          </a:p>
        </p:txBody>
      </p:sp>
      <p:sp>
        <p:nvSpPr>
          <p:cNvPr id="54" name="object 54"/>
          <p:cNvSpPr txBox="1"/>
          <p:nvPr/>
        </p:nvSpPr>
        <p:spPr>
          <a:xfrm>
            <a:off x="444500" y="2103437"/>
            <a:ext cx="7713980" cy="406400"/>
          </a:xfrm>
          <a:prstGeom prst="rect">
            <a:avLst/>
          </a:prstGeom>
        </p:spPr>
        <p:txBody>
          <a:bodyPr vert="horz" wrap="square" lIns="0" tIns="12700" rIns="0" bIns="0" rtlCol="0">
            <a:spAutoFit/>
          </a:bodyPr>
          <a:lstStyle/>
          <a:p>
            <a:pPr marL="12700" marR="5080">
              <a:lnSpc>
                <a:spcPct val="125000"/>
              </a:lnSpc>
              <a:spcBef>
                <a:spcPts val="100"/>
              </a:spcBef>
            </a:pPr>
            <a:r>
              <a:rPr sz="1000" b="0" dirty="0">
                <a:solidFill>
                  <a:srgbClr val="51555A"/>
                </a:solidFill>
                <a:latin typeface="Museo Sans 300"/>
                <a:cs typeface="Museo Sans 300"/>
              </a:rPr>
              <a:t>CTS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has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always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aimed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forefront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technology, </a:t>
            </a:r>
            <a:r>
              <a:rPr sz="1000" b="0" dirty="0">
                <a:solidFill>
                  <a:srgbClr val="51555A"/>
                </a:solidFill>
                <a:latin typeface="Museo Sans 300"/>
                <a:cs typeface="Museo Sans 300"/>
              </a:rPr>
              <a:t>delivering</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innovative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sensing,</a:t>
            </a:r>
            <a:r>
              <a:rPr sz="1000" b="0" spc="-10" dirty="0">
                <a:solidFill>
                  <a:srgbClr val="51555A"/>
                </a:solidFill>
                <a:latin typeface="Museo Sans 300"/>
                <a:cs typeface="Museo Sans 300"/>
              </a:rPr>
              <a:t> connectivity, </a:t>
            </a:r>
            <a:r>
              <a:rPr sz="1000" b="0" dirty="0">
                <a:solidFill>
                  <a:srgbClr val="51555A"/>
                </a:solidFill>
                <a:latin typeface="Museo Sans 300"/>
                <a:cs typeface="Museo Sans 300"/>
              </a:rPr>
              <a:t>and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motion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solutions</a:t>
            </a:r>
            <a:r>
              <a:rPr sz="1000" b="0" spc="-10" dirty="0">
                <a:solidFill>
                  <a:srgbClr val="51555A"/>
                </a:solidFill>
                <a:latin typeface="Museo Sans 300"/>
                <a:cs typeface="Museo Sans 300"/>
              </a:rPr>
              <a:t> enabling </a:t>
            </a:r>
            <a:r>
              <a:rPr sz="1000" b="0" dirty="0">
                <a:solidFill>
                  <a:srgbClr val="51555A"/>
                </a:solidFill>
                <a:latin typeface="Museo Sans 300"/>
                <a:cs typeface="Museo Sans 300"/>
              </a:rPr>
              <a:t>an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intelligent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seamless</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world.</a:t>
            </a:r>
            <a:endParaRPr sz="1000">
              <a:latin typeface="Museo Sans 300"/>
              <a:cs typeface="Museo Sans 300"/>
            </a:endParaRPr>
          </a:p>
        </p:txBody>
      </p:sp>
      <p:sp>
        <p:nvSpPr>
          <p:cNvPr id="55" name="object 55"/>
          <p:cNvSpPr txBox="1"/>
          <p:nvPr/>
        </p:nvSpPr>
        <p:spPr>
          <a:xfrm>
            <a:off x="3086830" y="3051492"/>
            <a:ext cx="1021080" cy="748665"/>
          </a:xfrm>
          <a:prstGeom prst="rect">
            <a:avLst/>
          </a:prstGeom>
        </p:spPr>
        <p:txBody>
          <a:bodyPr vert="horz" wrap="square" lIns="0" tIns="12700" rIns="0" bIns="0" rtlCol="0">
            <a:spAutoFit/>
          </a:bodyPr>
          <a:lstStyle/>
          <a:p>
            <a:pPr marL="38100">
              <a:lnSpc>
                <a:spcPts val="925"/>
              </a:lnSpc>
              <a:spcBef>
                <a:spcPts val="100"/>
              </a:spcBef>
            </a:pPr>
            <a:r>
              <a:rPr sz="1000" b="1" spc="-10" dirty="0">
                <a:solidFill>
                  <a:srgbClr val="78BE20"/>
                </a:solidFill>
                <a:latin typeface="Museo Sans 700"/>
                <a:cs typeface="Museo Sans 700"/>
              </a:rPr>
              <a:t>Europe</a:t>
            </a:r>
            <a:endParaRPr sz="1000" dirty="0">
              <a:solidFill>
                <a:srgbClr val="78BE20"/>
              </a:solidFill>
              <a:latin typeface="Museo Sans 700"/>
              <a:cs typeface="Museo Sans 700"/>
            </a:endParaRPr>
          </a:p>
          <a:p>
            <a:pPr marL="38100">
              <a:lnSpc>
                <a:spcPts val="4765"/>
              </a:lnSpc>
            </a:pPr>
            <a:r>
              <a:rPr sz="4200" b="0" spc="-40" dirty="0">
                <a:solidFill>
                  <a:srgbClr val="003973"/>
                </a:solidFill>
                <a:latin typeface="Museo Sans 100"/>
                <a:cs typeface="Museo Sans 100"/>
              </a:rPr>
              <a:t>1</a:t>
            </a:r>
            <a:r>
              <a:rPr lang="en-US" sz="4200" b="0" spc="-185" dirty="0">
                <a:solidFill>
                  <a:srgbClr val="003973"/>
                </a:solidFill>
                <a:latin typeface="Museo Sans 100"/>
                <a:cs typeface="Museo Sans 100"/>
              </a:rPr>
              <a:t>8</a:t>
            </a:r>
            <a:r>
              <a:rPr sz="4200" b="0" spc="150" dirty="0">
                <a:solidFill>
                  <a:srgbClr val="003973"/>
                </a:solidFill>
                <a:latin typeface="Museo Sans 100"/>
                <a:cs typeface="Museo Sans 100"/>
              </a:rPr>
              <a:t>%</a:t>
            </a:r>
            <a:r>
              <a:rPr sz="1050" b="1" spc="-22" baseline="194444" dirty="0">
                <a:solidFill>
                  <a:srgbClr val="003973"/>
                </a:solidFill>
                <a:latin typeface="Museo Sans 700"/>
                <a:cs typeface="Museo Sans 700"/>
              </a:rPr>
              <a:t>*</a:t>
            </a:r>
            <a:endParaRPr sz="1050" baseline="194444" dirty="0">
              <a:latin typeface="Museo Sans 700"/>
              <a:cs typeface="Museo Sans 700"/>
            </a:endParaRPr>
          </a:p>
        </p:txBody>
      </p:sp>
      <p:sp>
        <p:nvSpPr>
          <p:cNvPr id="56" name="object 56"/>
          <p:cNvSpPr txBox="1"/>
          <p:nvPr/>
        </p:nvSpPr>
        <p:spPr>
          <a:xfrm>
            <a:off x="7243571" y="4596129"/>
            <a:ext cx="265430" cy="166712"/>
          </a:xfrm>
          <a:prstGeom prst="rect">
            <a:avLst/>
          </a:prstGeom>
        </p:spPr>
        <p:txBody>
          <a:bodyPr vert="horz" wrap="square" lIns="0" tIns="12700" rIns="0" bIns="0" rtlCol="0">
            <a:spAutoFit/>
          </a:bodyPr>
          <a:lstStyle/>
          <a:p>
            <a:pPr marL="12700">
              <a:lnSpc>
                <a:spcPct val="100000"/>
              </a:lnSpc>
              <a:spcBef>
                <a:spcPts val="100"/>
              </a:spcBef>
            </a:pPr>
            <a:r>
              <a:rPr sz="1000" b="1" spc="-20" dirty="0">
                <a:solidFill>
                  <a:srgbClr val="78BE20"/>
                </a:solidFill>
                <a:latin typeface="Museo Sans 700"/>
                <a:cs typeface="Museo Sans 700"/>
              </a:rPr>
              <a:t>Asia</a:t>
            </a:r>
            <a:endParaRPr sz="1000" dirty="0">
              <a:solidFill>
                <a:srgbClr val="78BE20"/>
              </a:solidFill>
              <a:latin typeface="Museo Sans 700"/>
              <a:cs typeface="Museo Sans 700"/>
            </a:endParaRPr>
          </a:p>
        </p:txBody>
      </p:sp>
      <p:sp>
        <p:nvSpPr>
          <p:cNvPr id="57" name="object 57"/>
          <p:cNvSpPr txBox="1"/>
          <p:nvPr/>
        </p:nvSpPr>
        <p:spPr>
          <a:xfrm>
            <a:off x="7218171" y="4701348"/>
            <a:ext cx="1084580" cy="665480"/>
          </a:xfrm>
          <a:prstGeom prst="rect">
            <a:avLst/>
          </a:prstGeom>
        </p:spPr>
        <p:txBody>
          <a:bodyPr vert="horz" wrap="square" lIns="0" tIns="12700" rIns="0" bIns="0" rtlCol="0">
            <a:spAutoFit/>
          </a:bodyPr>
          <a:lstStyle/>
          <a:p>
            <a:pPr marL="38100">
              <a:lnSpc>
                <a:spcPct val="100000"/>
              </a:lnSpc>
              <a:spcBef>
                <a:spcPts val="100"/>
              </a:spcBef>
            </a:pPr>
            <a:r>
              <a:rPr sz="4200" b="0" spc="-125" dirty="0">
                <a:solidFill>
                  <a:srgbClr val="003973"/>
                </a:solidFill>
                <a:latin typeface="Museo Sans 100"/>
                <a:cs typeface="Museo Sans 100"/>
              </a:rPr>
              <a:t>2</a:t>
            </a:r>
            <a:r>
              <a:rPr lang="en-US" sz="4200" b="0" spc="-170" dirty="0">
                <a:solidFill>
                  <a:srgbClr val="003973"/>
                </a:solidFill>
                <a:latin typeface="Museo Sans 100"/>
                <a:cs typeface="Museo Sans 100"/>
              </a:rPr>
              <a:t>2</a:t>
            </a:r>
            <a:r>
              <a:rPr sz="4200" b="0" spc="185" dirty="0">
                <a:solidFill>
                  <a:srgbClr val="003973"/>
                </a:solidFill>
                <a:latin typeface="Museo Sans 100"/>
                <a:cs typeface="Museo Sans 100"/>
              </a:rPr>
              <a:t>%</a:t>
            </a:r>
            <a:r>
              <a:rPr sz="1050" b="1" spc="30" baseline="194444" dirty="0">
                <a:solidFill>
                  <a:srgbClr val="003973"/>
                </a:solidFill>
                <a:latin typeface="Museo Sans 700"/>
                <a:cs typeface="Museo Sans 700"/>
              </a:rPr>
              <a:t>*</a:t>
            </a:r>
            <a:endParaRPr sz="1050" baseline="194444" dirty="0">
              <a:latin typeface="Museo Sans 700"/>
              <a:cs typeface="Museo Sans 700"/>
            </a:endParaRPr>
          </a:p>
        </p:txBody>
      </p:sp>
      <p:sp>
        <p:nvSpPr>
          <p:cNvPr id="58" name="object 58"/>
          <p:cNvSpPr txBox="1"/>
          <p:nvPr/>
        </p:nvSpPr>
        <p:spPr>
          <a:xfrm>
            <a:off x="419100" y="4894833"/>
            <a:ext cx="1085850" cy="748030"/>
          </a:xfrm>
          <a:prstGeom prst="rect">
            <a:avLst/>
          </a:prstGeom>
        </p:spPr>
        <p:txBody>
          <a:bodyPr vert="horz" wrap="square" lIns="0" tIns="12700" rIns="0" bIns="0" rtlCol="0">
            <a:spAutoFit/>
          </a:bodyPr>
          <a:lstStyle/>
          <a:p>
            <a:pPr marL="38100">
              <a:lnSpc>
                <a:spcPts val="925"/>
              </a:lnSpc>
              <a:spcBef>
                <a:spcPts val="100"/>
              </a:spcBef>
            </a:pPr>
            <a:r>
              <a:rPr sz="1000" b="1" dirty="0">
                <a:solidFill>
                  <a:srgbClr val="78BE20"/>
                </a:solidFill>
                <a:latin typeface="Museo Sans 700"/>
                <a:cs typeface="Museo Sans 700"/>
              </a:rPr>
              <a:t>North </a:t>
            </a:r>
            <a:r>
              <a:rPr sz="1000" b="1" spc="-10" dirty="0">
                <a:solidFill>
                  <a:srgbClr val="78BE20"/>
                </a:solidFill>
                <a:latin typeface="Museo Sans 700"/>
                <a:cs typeface="Museo Sans 700"/>
              </a:rPr>
              <a:t>America</a:t>
            </a:r>
            <a:endParaRPr sz="1000" dirty="0">
              <a:solidFill>
                <a:srgbClr val="78BE20"/>
              </a:solidFill>
              <a:latin typeface="Museo Sans 700"/>
              <a:cs typeface="Museo Sans 700"/>
            </a:endParaRPr>
          </a:p>
          <a:p>
            <a:pPr marL="38100">
              <a:lnSpc>
                <a:spcPts val="4765"/>
              </a:lnSpc>
            </a:pPr>
            <a:r>
              <a:rPr lang="en-US" sz="4200" b="0" spc="-170" dirty="0">
                <a:solidFill>
                  <a:srgbClr val="003973"/>
                </a:solidFill>
                <a:latin typeface="Museo Sans 100"/>
                <a:cs typeface="Museo Sans 100"/>
              </a:rPr>
              <a:t>60</a:t>
            </a:r>
            <a:r>
              <a:rPr sz="4200" b="0" spc="180" dirty="0">
                <a:solidFill>
                  <a:srgbClr val="003973"/>
                </a:solidFill>
                <a:latin typeface="Museo Sans 100"/>
                <a:cs typeface="Museo Sans 100"/>
              </a:rPr>
              <a:t>%</a:t>
            </a:r>
            <a:r>
              <a:rPr sz="1050" b="1" spc="22" baseline="194444" dirty="0">
                <a:solidFill>
                  <a:srgbClr val="003973"/>
                </a:solidFill>
                <a:latin typeface="Museo Sans 700"/>
                <a:cs typeface="Museo Sans 700"/>
              </a:rPr>
              <a:t>*</a:t>
            </a:r>
            <a:endParaRPr sz="1050" baseline="194444" dirty="0">
              <a:latin typeface="Museo Sans 700"/>
              <a:cs typeface="Museo Sans 700"/>
            </a:endParaRPr>
          </a:p>
        </p:txBody>
      </p:sp>
      <p:sp>
        <p:nvSpPr>
          <p:cNvPr id="59" name="object 59"/>
          <p:cNvSpPr/>
          <p:nvPr/>
        </p:nvSpPr>
        <p:spPr>
          <a:xfrm>
            <a:off x="457200" y="6560921"/>
            <a:ext cx="57150" cy="57150"/>
          </a:xfrm>
          <a:custGeom>
            <a:avLst/>
            <a:gdLst/>
            <a:ahLst/>
            <a:cxnLst/>
            <a:rect l="l" t="t" r="r" b="b"/>
            <a:pathLst>
              <a:path w="57150" h="57150">
                <a:moveTo>
                  <a:pt x="57150" y="0"/>
                </a:moveTo>
                <a:lnTo>
                  <a:pt x="0" y="0"/>
                </a:lnTo>
                <a:lnTo>
                  <a:pt x="0" y="57150"/>
                </a:lnTo>
                <a:lnTo>
                  <a:pt x="57150" y="57150"/>
                </a:lnTo>
                <a:lnTo>
                  <a:pt x="57150" y="0"/>
                </a:lnTo>
                <a:close/>
              </a:path>
            </a:pathLst>
          </a:custGeom>
          <a:solidFill>
            <a:srgbClr val="44C000"/>
          </a:solidFill>
        </p:spPr>
        <p:txBody>
          <a:bodyPr wrap="square" lIns="0" tIns="0" rIns="0" bIns="0" rtlCol="0"/>
          <a:lstStyle/>
          <a:p>
            <a:endParaRPr/>
          </a:p>
        </p:txBody>
      </p:sp>
      <p:sp>
        <p:nvSpPr>
          <p:cNvPr id="60" name="object 60"/>
          <p:cNvSpPr txBox="1"/>
          <p:nvPr/>
        </p:nvSpPr>
        <p:spPr>
          <a:xfrm>
            <a:off x="558755" y="6470021"/>
            <a:ext cx="1115060" cy="355600"/>
          </a:xfrm>
          <a:prstGeom prst="rect">
            <a:avLst/>
          </a:prstGeom>
        </p:spPr>
        <p:txBody>
          <a:bodyPr vert="horz" wrap="square" lIns="0" tIns="12700" rIns="0" bIns="0" rtlCol="0">
            <a:spAutoFit/>
          </a:bodyPr>
          <a:lstStyle/>
          <a:p>
            <a:pPr marL="12700" marR="5080">
              <a:lnSpc>
                <a:spcPct val="127499"/>
              </a:lnSpc>
              <a:spcBef>
                <a:spcPts val="100"/>
              </a:spcBef>
            </a:pPr>
            <a:r>
              <a:rPr sz="850" b="0" spc="-10" dirty="0">
                <a:solidFill>
                  <a:srgbClr val="51555A"/>
                </a:solidFill>
                <a:latin typeface="Museo Sans 300"/>
                <a:cs typeface="Museo Sans 300"/>
              </a:rPr>
              <a:t>Sales/Technical</a:t>
            </a:r>
            <a:r>
              <a:rPr sz="850" b="0" spc="35" dirty="0">
                <a:solidFill>
                  <a:srgbClr val="51555A"/>
                </a:solidFill>
                <a:latin typeface="Museo Sans 300"/>
                <a:cs typeface="Museo Sans 300"/>
              </a:rPr>
              <a:t> </a:t>
            </a:r>
            <a:r>
              <a:rPr sz="850" b="0" spc="-10" dirty="0">
                <a:solidFill>
                  <a:srgbClr val="51555A"/>
                </a:solidFill>
                <a:latin typeface="Museo Sans 300"/>
                <a:cs typeface="Museo Sans 300"/>
              </a:rPr>
              <a:t>Office </a:t>
            </a:r>
            <a:r>
              <a:rPr sz="850" b="0" dirty="0">
                <a:solidFill>
                  <a:srgbClr val="51555A"/>
                </a:solidFill>
                <a:latin typeface="Museo Sans 300"/>
                <a:cs typeface="Museo Sans 300"/>
              </a:rPr>
              <a:t>Manufacturing </a:t>
            </a:r>
            <a:r>
              <a:rPr sz="850" b="0" spc="-10" dirty="0">
                <a:solidFill>
                  <a:srgbClr val="51555A"/>
                </a:solidFill>
                <a:latin typeface="Museo Sans 300"/>
                <a:cs typeface="Museo Sans 300"/>
              </a:rPr>
              <a:t>Facility</a:t>
            </a:r>
            <a:endParaRPr sz="850">
              <a:latin typeface="Museo Sans 300"/>
              <a:cs typeface="Museo Sans 300"/>
            </a:endParaRPr>
          </a:p>
        </p:txBody>
      </p:sp>
      <p:sp>
        <p:nvSpPr>
          <p:cNvPr id="61" name="object 61"/>
          <p:cNvSpPr/>
          <p:nvPr/>
        </p:nvSpPr>
        <p:spPr>
          <a:xfrm>
            <a:off x="457200" y="6725005"/>
            <a:ext cx="57150" cy="57150"/>
          </a:xfrm>
          <a:custGeom>
            <a:avLst/>
            <a:gdLst/>
            <a:ahLst/>
            <a:cxnLst/>
            <a:rect l="l" t="t" r="r" b="b"/>
            <a:pathLst>
              <a:path w="57150" h="57150">
                <a:moveTo>
                  <a:pt x="57150" y="0"/>
                </a:moveTo>
                <a:lnTo>
                  <a:pt x="0" y="0"/>
                </a:lnTo>
                <a:lnTo>
                  <a:pt x="0" y="57149"/>
                </a:lnTo>
                <a:lnTo>
                  <a:pt x="57150" y="57149"/>
                </a:lnTo>
                <a:lnTo>
                  <a:pt x="57150" y="0"/>
                </a:lnTo>
                <a:close/>
              </a:path>
            </a:pathLst>
          </a:custGeom>
          <a:solidFill>
            <a:srgbClr val="FF7300"/>
          </a:solidFill>
        </p:spPr>
        <p:txBody>
          <a:bodyPr wrap="square" lIns="0" tIns="0" rIns="0" bIns="0" rtlCol="0"/>
          <a:lstStyle/>
          <a:p>
            <a:endParaRPr/>
          </a:p>
        </p:txBody>
      </p:sp>
      <p:sp>
        <p:nvSpPr>
          <p:cNvPr id="62" name="object 62"/>
          <p:cNvSpPr txBox="1"/>
          <p:nvPr/>
        </p:nvSpPr>
        <p:spPr>
          <a:xfrm>
            <a:off x="444500" y="7080250"/>
            <a:ext cx="5372100" cy="143629"/>
          </a:xfrm>
          <a:prstGeom prst="rect">
            <a:avLst/>
          </a:prstGeom>
        </p:spPr>
        <p:txBody>
          <a:bodyPr vert="horz" wrap="square" lIns="0" tIns="12700" rIns="0" bIns="0" rtlCol="0">
            <a:spAutoFit/>
          </a:bodyPr>
          <a:lstStyle/>
          <a:p>
            <a:pPr marL="12700">
              <a:lnSpc>
                <a:spcPct val="100000"/>
              </a:lnSpc>
              <a:spcBef>
                <a:spcPts val="100"/>
              </a:spcBef>
            </a:pPr>
            <a:r>
              <a:rPr sz="850" b="0" spc="-10" dirty="0">
                <a:solidFill>
                  <a:srgbClr val="51555A"/>
                </a:solidFill>
                <a:latin typeface="Museo Sans 300"/>
                <a:cs typeface="Museo Sans 300"/>
              </a:rPr>
              <a:t>*Percentages</a:t>
            </a:r>
            <a:r>
              <a:rPr sz="850" b="0" spc="-15" dirty="0">
                <a:solidFill>
                  <a:srgbClr val="51555A"/>
                </a:solidFill>
                <a:latin typeface="Museo Sans 300"/>
                <a:cs typeface="Museo Sans 300"/>
              </a:rPr>
              <a:t> </a:t>
            </a:r>
            <a:r>
              <a:rPr sz="850" b="0" dirty="0">
                <a:solidFill>
                  <a:srgbClr val="51555A"/>
                </a:solidFill>
                <a:latin typeface="Museo Sans 300"/>
                <a:cs typeface="Museo Sans 300"/>
              </a:rPr>
              <a:t>reflect</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revenue</a:t>
            </a:r>
            <a:r>
              <a:rPr sz="850" b="0" spc="-10" dirty="0">
                <a:solidFill>
                  <a:srgbClr val="51555A"/>
                </a:solidFill>
                <a:latin typeface="Museo Sans 300"/>
                <a:cs typeface="Museo Sans 300"/>
              </a:rPr>
              <a:t> </a:t>
            </a:r>
            <a:r>
              <a:rPr sz="850" b="0" dirty="0">
                <a:solidFill>
                  <a:srgbClr val="51555A"/>
                </a:solidFill>
                <a:latin typeface="Museo Sans 300"/>
                <a:cs typeface="Museo Sans 300"/>
              </a:rPr>
              <a:t>generated</a:t>
            </a:r>
            <a:r>
              <a:rPr sz="850" b="0" spc="-15" dirty="0">
                <a:solidFill>
                  <a:srgbClr val="51555A"/>
                </a:solidFill>
                <a:latin typeface="Museo Sans 300"/>
                <a:cs typeface="Museo Sans 300"/>
              </a:rPr>
              <a:t> </a:t>
            </a:r>
            <a:r>
              <a:rPr sz="850" b="0" dirty="0">
                <a:solidFill>
                  <a:srgbClr val="51555A"/>
                </a:solidFill>
                <a:latin typeface="Museo Sans 300"/>
                <a:cs typeface="Museo Sans 300"/>
              </a:rPr>
              <a:t>by</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from</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applicable</a:t>
            </a:r>
            <a:r>
              <a:rPr sz="850" b="0" spc="-10" dirty="0">
                <a:solidFill>
                  <a:srgbClr val="51555A"/>
                </a:solidFill>
                <a:latin typeface="Museo Sans 300"/>
                <a:cs typeface="Museo Sans 300"/>
              </a:rPr>
              <a:t> </a:t>
            </a:r>
            <a:r>
              <a:rPr sz="850" b="0" dirty="0">
                <a:solidFill>
                  <a:srgbClr val="51555A"/>
                </a:solidFill>
                <a:latin typeface="Museo Sans 300"/>
                <a:cs typeface="Museo Sans 300"/>
              </a:rPr>
              <a:t>geography</a:t>
            </a:r>
            <a:r>
              <a:rPr sz="850" b="0" spc="-15" dirty="0">
                <a:solidFill>
                  <a:srgbClr val="51555A"/>
                </a:solidFill>
                <a:latin typeface="Museo Sans 300"/>
                <a:cs typeface="Museo Sans 300"/>
              </a:rPr>
              <a:t> </a:t>
            </a:r>
            <a:r>
              <a:rPr sz="850" b="0" dirty="0">
                <a:solidFill>
                  <a:srgbClr val="51555A"/>
                </a:solidFill>
                <a:latin typeface="Museo Sans 300"/>
                <a:cs typeface="Museo Sans 300"/>
              </a:rPr>
              <a:t>as</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5" dirty="0">
                <a:solidFill>
                  <a:srgbClr val="51555A"/>
                </a:solidFill>
                <a:latin typeface="Museo Sans 300"/>
                <a:cs typeface="Museo Sans 300"/>
              </a:rPr>
              <a:t> </a:t>
            </a:r>
            <a:r>
              <a:rPr sz="850" b="0" dirty="0">
                <a:solidFill>
                  <a:srgbClr val="51555A"/>
                </a:solidFill>
                <a:latin typeface="Museo Sans 300"/>
                <a:cs typeface="Museo Sans 300"/>
              </a:rPr>
              <a:t>December</a:t>
            </a:r>
            <a:r>
              <a:rPr sz="850" b="0" spc="-10" dirty="0">
                <a:solidFill>
                  <a:srgbClr val="51555A"/>
                </a:solidFill>
                <a:latin typeface="Museo Sans 300"/>
                <a:cs typeface="Museo Sans 300"/>
              </a:rPr>
              <a:t> </a:t>
            </a:r>
            <a:r>
              <a:rPr sz="850" b="0" dirty="0">
                <a:solidFill>
                  <a:srgbClr val="51555A"/>
                </a:solidFill>
                <a:latin typeface="Museo Sans 300"/>
                <a:cs typeface="Museo Sans 300"/>
              </a:rPr>
              <a:t>31,</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202</a:t>
            </a:r>
            <a:r>
              <a:rPr lang="en-US" sz="850" b="0" spc="-10" dirty="0">
                <a:solidFill>
                  <a:srgbClr val="51555A"/>
                </a:solidFill>
                <a:latin typeface="Museo Sans 300"/>
                <a:cs typeface="Museo Sans 300"/>
              </a:rPr>
              <a:t>6</a:t>
            </a:r>
            <a:r>
              <a:rPr lang="en-US" sz="850" spc="-10" dirty="0">
                <a:solidFill>
                  <a:srgbClr val="51555A"/>
                </a:solidFill>
                <a:latin typeface="Museo Sans 300"/>
                <a:cs typeface="Museo Sans 300"/>
              </a:rPr>
              <a:t>5</a:t>
            </a:r>
            <a:endParaRPr sz="850" dirty="0">
              <a:latin typeface="Museo Sans 300"/>
              <a:cs typeface="Museo Sans 300"/>
            </a:endParaRPr>
          </a:p>
        </p:txBody>
      </p:sp>
      <p:sp>
        <p:nvSpPr>
          <p:cNvPr id="66" name="object 66"/>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93340"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8</a:t>
            </a:fld>
            <a:endParaRPr sz="850" dirty="0">
              <a:latin typeface="Museo Sans 700"/>
              <a:cs typeface="Museo Sans 700"/>
            </a:endParaRPr>
          </a:p>
        </p:txBody>
      </p:sp>
      <p:sp>
        <p:nvSpPr>
          <p:cNvPr id="68" name="Left Brace 67">
            <a:extLst>
              <a:ext uri="{FF2B5EF4-FFF2-40B4-BE49-F238E27FC236}">
                <a16:creationId xmlns:a16="http://schemas.microsoft.com/office/drawing/2014/main" id="{CB55425E-3EAD-6165-D5C7-7308261232DE}"/>
              </a:ext>
            </a:extLst>
          </p:cNvPr>
          <p:cNvSpPr/>
          <p:nvPr/>
        </p:nvSpPr>
        <p:spPr>
          <a:xfrm rot="16200000">
            <a:off x="10375779" y="4186735"/>
            <a:ext cx="360723" cy="3113839"/>
          </a:xfrm>
          <a:prstGeom prst="leftBrace">
            <a:avLst>
              <a:gd name="adj1" fmla="val 0"/>
              <a:gd name="adj2" fmla="val 47030"/>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object 14">
            <a:extLst>
              <a:ext uri="{FF2B5EF4-FFF2-40B4-BE49-F238E27FC236}">
                <a16:creationId xmlns:a16="http://schemas.microsoft.com/office/drawing/2014/main" id="{DC1822C0-9470-30BE-561D-3B1986EA177A}"/>
              </a:ext>
            </a:extLst>
          </p:cNvPr>
          <p:cNvSpPr txBox="1"/>
          <p:nvPr/>
        </p:nvSpPr>
        <p:spPr>
          <a:xfrm>
            <a:off x="2503336" y="-17196"/>
            <a:ext cx="1335405" cy="628650"/>
          </a:xfrm>
          <a:prstGeom prst="rect">
            <a:avLst/>
          </a:prstGeom>
          <a:solidFill>
            <a:schemeClr val="accent5"/>
          </a:solidFill>
        </p:spPr>
        <p:txBody>
          <a:bodyPr vert="horz" wrap="square" lIns="0" tIns="0" rIns="0" bIns="0" rtlCol="0">
            <a:spAutoFit/>
          </a:bodyPr>
          <a:lstStyle/>
          <a:p>
            <a:pPr>
              <a:lnSpc>
                <a:spcPct val="100000"/>
              </a:lnSpc>
            </a:pPr>
            <a:endParaRPr sz="800" dirty="0">
              <a:latin typeface="Times New Roman"/>
              <a:cs typeface="Times New Roman"/>
            </a:endParaRPr>
          </a:p>
          <a:p>
            <a:pPr>
              <a:lnSpc>
                <a:spcPct val="100000"/>
              </a:lnSpc>
            </a:pPr>
            <a:endParaRPr sz="800" dirty="0">
              <a:latin typeface="Times New Roman"/>
              <a:cs typeface="Times New Roman"/>
            </a:endParaRPr>
          </a:p>
          <a:p>
            <a:pPr>
              <a:lnSpc>
                <a:spcPct val="100000"/>
              </a:lnSpc>
              <a:spcBef>
                <a:spcPts val="220"/>
              </a:spcBef>
            </a:pPr>
            <a:endParaRPr sz="800" dirty="0">
              <a:latin typeface="Times New Roman"/>
              <a:cs typeface="Times New Roman"/>
            </a:endParaRPr>
          </a:p>
          <a:p>
            <a:pPr marL="113664">
              <a:lnSpc>
                <a:spcPct val="100000"/>
              </a:lnSpc>
            </a:pPr>
            <a:r>
              <a:rPr sz="800" b="1" dirty="0">
                <a:solidFill>
                  <a:srgbClr val="FFFFFF"/>
                </a:solidFill>
                <a:latin typeface="Museo Sans 700"/>
                <a:cs typeface="Museo Sans 700"/>
              </a:rPr>
              <a:t>COMPANY</a:t>
            </a:r>
            <a:r>
              <a:rPr sz="800" b="1" spc="135" dirty="0">
                <a:solidFill>
                  <a:srgbClr val="FFFFFF"/>
                </a:solidFill>
                <a:latin typeface="Museo Sans 700"/>
                <a:cs typeface="Museo Sans 700"/>
              </a:rPr>
              <a:t> </a:t>
            </a:r>
            <a:r>
              <a:rPr sz="800" b="1" spc="-10" dirty="0">
                <a:solidFill>
                  <a:srgbClr val="FFFFFF"/>
                </a:solidFill>
                <a:latin typeface="Museo Sans 700"/>
                <a:cs typeface="Museo Sans 700"/>
              </a:rPr>
              <a:t>OVERVIEW</a:t>
            </a:r>
            <a:endParaRPr sz="800" dirty="0">
              <a:latin typeface="Museo Sans 700"/>
              <a:cs typeface="Museo Sans 700"/>
            </a:endParaRPr>
          </a:p>
        </p:txBody>
      </p:sp>
      <p:sp>
        <p:nvSpPr>
          <p:cNvPr id="65" name="object 8" descr="$PPTXTitle">
            <a:extLst>
              <a:ext uri="{FF2B5EF4-FFF2-40B4-BE49-F238E27FC236}">
                <a16:creationId xmlns:a16="http://schemas.microsoft.com/office/drawing/2014/main" id="{8D746DB3-8A45-3A8E-B6FF-67FC32638C9A}"/>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69" name="object 8" descr="$PPTXTitle">
            <a:extLst>
              <a:ext uri="{FF2B5EF4-FFF2-40B4-BE49-F238E27FC236}">
                <a16:creationId xmlns:a16="http://schemas.microsoft.com/office/drawing/2014/main" id="{027DD932-1CB9-A3AC-428B-552A4F5CC05F}"/>
              </a:ext>
            </a:extLst>
          </p:cNvPr>
          <p:cNvSpPr txBox="1">
            <a:spLocks/>
          </p:cNvSpPr>
          <p:nvPr/>
        </p:nvSpPr>
        <p:spPr>
          <a:xfrm>
            <a:off x="1301943" y="356909"/>
            <a:ext cx="1173961" cy="768096"/>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72" name="object 8" descr="$PPTXTitle">
            <a:extLst>
              <a:ext uri="{FF2B5EF4-FFF2-40B4-BE49-F238E27FC236}">
                <a16:creationId xmlns:a16="http://schemas.microsoft.com/office/drawing/2014/main" id="{860B65C2-5F40-943F-D7E0-5B3BFF3EF9BA}"/>
              </a:ext>
            </a:extLst>
          </p:cNvPr>
          <p:cNvSpPr txBox="1">
            <a:spLocks/>
          </p:cNvSpPr>
          <p:nvPr/>
        </p:nvSpPr>
        <p:spPr>
          <a:xfrm>
            <a:off x="441436" y="356102"/>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74" name="object 13">
            <a:extLst>
              <a:ext uri="{FF2B5EF4-FFF2-40B4-BE49-F238E27FC236}">
                <a16:creationId xmlns:a16="http://schemas.microsoft.com/office/drawing/2014/main" id="{B9B00881-0EFD-7D0E-DDF5-19FAD97E7714}"/>
              </a:ext>
            </a:extLst>
          </p:cNvPr>
          <p:cNvSpPr txBox="1"/>
          <p:nvPr/>
        </p:nvSpPr>
        <p:spPr>
          <a:xfrm>
            <a:off x="3947612" y="353915"/>
            <a:ext cx="1483377" cy="135935"/>
          </a:xfrm>
          <a:prstGeom prst="rect">
            <a:avLst/>
          </a:prstGeom>
        </p:spPr>
        <p:txBody>
          <a:bodyPr vert="horz" wrap="square" lIns="0" tIns="12700" rIns="0" bIns="0" rtlCol="0">
            <a:spAutoFit/>
          </a:bodyPr>
          <a:lstStyle/>
          <a:p>
            <a:pPr marL="12700">
              <a:lnSpc>
                <a:spcPct val="100000"/>
              </a:lnSpc>
              <a:spcBef>
                <a:spcPts val="100"/>
              </a:spcBef>
            </a:pPr>
            <a:r>
              <a:rPr lang="en-US" sz="800" b="1" spc="-10" dirty="0">
                <a:solidFill>
                  <a:schemeClr val="tx2"/>
                </a:solidFill>
                <a:latin typeface="Museo Sans 700"/>
                <a:cs typeface="Museo Sans 700"/>
              </a:rPr>
              <a:t>PERFORMANCE DATA</a:t>
            </a:r>
            <a:endParaRPr sz="800" dirty="0">
              <a:solidFill>
                <a:schemeClr val="tx2"/>
              </a:solidFill>
              <a:latin typeface="Museo Sans 700"/>
              <a:cs typeface="Museo Sans 700"/>
            </a:endParaRPr>
          </a:p>
        </p:txBody>
      </p:sp>
    </p:spTree>
  </p:cSld>
  <p:clrMapOvr>
    <a:masterClrMapping/>
  </p:clrMapOvr>
  <p:transition>
    <p:cover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34764-F33A-E313-031C-745D7E8812A7}"/>
            </a:ext>
          </a:extLst>
        </p:cNvPr>
        <p:cNvGrpSpPr/>
        <p:nvPr/>
      </p:nvGrpSpPr>
      <p:grpSpPr>
        <a:xfrm>
          <a:off x="0" y="0"/>
          <a:ext cx="0" cy="0"/>
          <a:chOff x="0" y="0"/>
          <a:chExt cx="0" cy="0"/>
        </a:xfrm>
      </p:grpSpPr>
      <p:pic>
        <p:nvPicPr>
          <p:cNvPr id="50" name="Picture 49">
            <a:extLst>
              <a:ext uri="{FF2B5EF4-FFF2-40B4-BE49-F238E27FC236}">
                <a16:creationId xmlns:a16="http://schemas.microsoft.com/office/drawing/2014/main" id="{6E0DF479-6BDB-BCC6-0CA4-A09A508517EF}"/>
              </a:ext>
            </a:extLst>
          </p:cNvPr>
          <p:cNvPicPr>
            <a:picLocks noChangeAspect="1"/>
          </p:cNvPicPr>
          <p:nvPr/>
        </p:nvPicPr>
        <p:blipFill>
          <a:blip r:embed="rId2" cstate="print">
            <a:extLst>
              <a:ext uri="{28A0092B-C50C-407E-A947-70E740481C1C}">
                <a14:useLocalDpi xmlns:a14="http://schemas.microsoft.com/office/drawing/2010/main" val="0"/>
              </a:ext>
            </a:extLst>
          </a:blip>
          <a:srcRect l="20181" t="12055" r="7639" b="12729"/>
          <a:stretch>
            <a:fillRect/>
          </a:stretch>
        </p:blipFill>
        <p:spPr>
          <a:xfrm>
            <a:off x="6396035" y="609599"/>
            <a:ext cx="3221991" cy="1915827"/>
          </a:xfrm>
          <a:prstGeom prst="rect">
            <a:avLst/>
          </a:prstGeom>
        </p:spPr>
      </p:pic>
      <p:pic>
        <p:nvPicPr>
          <p:cNvPr id="30" name="Picture 29">
            <a:extLst>
              <a:ext uri="{FF2B5EF4-FFF2-40B4-BE49-F238E27FC236}">
                <a16:creationId xmlns:a16="http://schemas.microsoft.com/office/drawing/2014/main" id="{5AC26A60-E50D-3E34-993B-84EB4C9F7A76}"/>
              </a:ext>
            </a:extLst>
          </p:cNvPr>
          <p:cNvPicPr>
            <a:picLocks noChangeAspect="1"/>
          </p:cNvPicPr>
          <p:nvPr/>
        </p:nvPicPr>
        <p:blipFill>
          <a:blip r:embed="rId3" cstate="print">
            <a:extLst>
              <a:ext uri="{28A0092B-C50C-407E-A947-70E740481C1C}">
                <a14:useLocalDpi xmlns:a14="http://schemas.microsoft.com/office/drawing/2010/main" val="0"/>
              </a:ext>
            </a:extLst>
          </a:blip>
          <a:srcRect l="2683" r="3687" b="16563"/>
          <a:stretch>
            <a:fillRect/>
          </a:stretch>
        </p:blipFill>
        <p:spPr>
          <a:xfrm>
            <a:off x="9596435" y="601651"/>
            <a:ext cx="3205165" cy="1915827"/>
          </a:xfrm>
          <a:prstGeom prst="rect">
            <a:avLst/>
          </a:prstGeom>
        </p:spPr>
      </p:pic>
      <p:sp>
        <p:nvSpPr>
          <p:cNvPr id="35" name="object 5">
            <a:extLst>
              <a:ext uri="{FF2B5EF4-FFF2-40B4-BE49-F238E27FC236}">
                <a16:creationId xmlns:a16="http://schemas.microsoft.com/office/drawing/2014/main" id="{A22CD561-BE8E-A255-C749-22DFB2537774}"/>
              </a:ext>
            </a:extLst>
          </p:cNvPr>
          <p:cNvSpPr/>
          <p:nvPr/>
        </p:nvSpPr>
        <p:spPr>
          <a:xfrm>
            <a:off x="-2" y="0"/>
            <a:ext cx="12802085" cy="628650"/>
          </a:xfrm>
          <a:custGeom>
            <a:avLst/>
            <a:gdLst/>
            <a:ahLst/>
            <a:cxnLst/>
            <a:rect l="l" t="t" r="r" b="b"/>
            <a:pathLst>
              <a:path w="7922895" h="628650">
                <a:moveTo>
                  <a:pt x="0" y="628650"/>
                </a:moveTo>
                <a:lnTo>
                  <a:pt x="7922412" y="628650"/>
                </a:lnTo>
                <a:lnTo>
                  <a:pt x="7922412" y="0"/>
                </a:lnTo>
                <a:lnTo>
                  <a:pt x="0" y="0"/>
                </a:lnTo>
                <a:lnTo>
                  <a:pt x="0" y="628650"/>
                </a:lnTo>
                <a:close/>
              </a:path>
            </a:pathLst>
          </a:custGeom>
          <a:solidFill>
            <a:schemeClr val="tx1"/>
          </a:solidFill>
        </p:spPr>
        <p:txBody>
          <a:bodyPr wrap="square" lIns="0" tIns="0" rIns="0" bIns="0" rtlCol="0"/>
          <a:lstStyle/>
          <a:p>
            <a:endParaRPr/>
          </a:p>
        </p:txBody>
      </p:sp>
      <p:pic>
        <p:nvPicPr>
          <p:cNvPr id="40" name="Picture 39">
            <a:extLst>
              <a:ext uri="{FF2B5EF4-FFF2-40B4-BE49-F238E27FC236}">
                <a16:creationId xmlns:a16="http://schemas.microsoft.com/office/drawing/2014/main" id="{B5B73E05-C51E-3DD1-254B-8D9B1EB52251}"/>
              </a:ext>
            </a:extLst>
          </p:cNvPr>
          <p:cNvPicPr>
            <a:picLocks noChangeAspect="1"/>
          </p:cNvPicPr>
          <p:nvPr/>
        </p:nvPicPr>
        <p:blipFill>
          <a:blip r:embed="rId4" cstate="print">
            <a:extLst>
              <a:ext uri="{28A0092B-C50C-407E-A947-70E740481C1C}">
                <a14:useLocalDpi xmlns:a14="http://schemas.microsoft.com/office/drawing/2010/main" val="0"/>
              </a:ext>
            </a:extLst>
          </a:blip>
          <a:srcRect b="10077"/>
          <a:stretch>
            <a:fillRect/>
          </a:stretch>
        </p:blipFill>
        <p:spPr>
          <a:xfrm>
            <a:off x="9599612" y="2500026"/>
            <a:ext cx="3200399" cy="1918597"/>
          </a:xfrm>
          <a:prstGeom prst="rect">
            <a:avLst/>
          </a:prstGeom>
        </p:spPr>
      </p:pic>
      <p:pic>
        <p:nvPicPr>
          <p:cNvPr id="38" name="Picture 37">
            <a:extLst>
              <a:ext uri="{FF2B5EF4-FFF2-40B4-BE49-F238E27FC236}">
                <a16:creationId xmlns:a16="http://schemas.microsoft.com/office/drawing/2014/main" id="{5A45E010-DABB-A39D-554A-F6903F51C948}"/>
              </a:ext>
            </a:extLst>
          </p:cNvPr>
          <p:cNvPicPr>
            <a:picLocks noChangeAspect="1"/>
          </p:cNvPicPr>
          <p:nvPr/>
        </p:nvPicPr>
        <p:blipFill>
          <a:blip r:embed="rId5" cstate="print">
            <a:extLst>
              <a:ext uri="{28A0092B-C50C-407E-A947-70E740481C1C}">
                <a14:useLocalDpi xmlns:a14="http://schemas.microsoft.com/office/drawing/2010/main" val="0"/>
              </a:ext>
            </a:extLst>
          </a:blip>
          <a:srcRect t="9817" b="1450"/>
          <a:stretch>
            <a:fillRect/>
          </a:stretch>
        </p:blipFill>
        <p:spPr>
          <a:xfrm>
            <a:off x="6399212" y="2528845"/>
            <a:ext cx="3200400" cy="1893196"/>
          </a:xfrm>
          <a:prstGeom prst="rect">
            <a:avLst/>
          </a:prstGeom>
        </p:spPr>
      </p:pic>
      <p:pic>
        <p:nvPicPr>
          <p:cNvPr id="44" name="Picture 43">
            <a:extLst>
              <a:ext uri="{FF2B5EF4-FFF2-40B4-BE49-F238E27FC236}">
                <a16:creationId xmlns:a16="http://schemas.microsoft.com/office/drawing/2014/main" id="{7CFE2FC6-C859-FC39-3F10-4542B73F930C}"/>
              </a:ext>
            </a:extLst>
          </p:cNvPr>
          <p:cNvPicPr>
            <a:picLocks noChangeAspect="1"/>
          </p:cNvPicPr>
          <p:nvPr/>
        </p:nvPicPr>
        <p:blipFill>
          <a:blip r:embed="rId6" cstate="print">
            <a:extLst>
              <a:ext uri="{28A0092B-C50C-407E-A947-70E740481C1C}">
                <a14:useLocalDpi xmlns:a14="http://schemas.microsoft.com/office/drawing/2010/main" val="0"/>
              </a:ext>
            </a:extLst>
          </a:blip>
          <a:srcRect l="1" t="8691" r="1575" b="915"/>
          <a:stretch>
            <a:fillRect/>
          </a:stretch>
        </p:blipFill>
        <p:spPr>
          <a:xfrm>
            <a:off x="0" y="609600"/>
            <a:ext cx="6396035" cy="3790950"/>
          </a:xfrm>
          <a:prstGeom prst="rect">
            <a:avLst/>
          </a:prstGeom>
        </p:spPr>
      </p:pic>
      <p:sp>
        <p:nvSpPr>
          <p:cNvPr id="22" name="object 22">
            <a:extLst>
              <a:ext uri="{FF2B5EF4-FFF2-40B4-BE49-F238E27FC236}">
                <a16:creationId xmlns:a16="http://schemas.microsoft.com/office/drawing/2014/main" id="{CB15EF24-AC74-33D8-468A-846A952BCBE5}"/>
              </a:ext>
            </a:extLst>
          </p:cNvPr>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652395" algn="l"/>
              </a:tabLst>
            </a:pPr>
            <a:r>
              <a:rPr dirty="0">
                <a:solidFill>
                  <a:srgbClr val="FFFFFF"/>
                </a:solidFill>
              </a:rPr>
              <a:t>CTS</a:t>
            </a:r>
            <a:r>
              <a:rPr spc="114" dirty="0">
                <a:solidFill>
                  <a:srgbClr val="FFFFFF"/>
                </a:solidFill>
              </a:rPr>
              <a:t> </a:t>
            </a:r>
            <a:r>
              <a:rPr dirty="0">
                <a:solidFill>
                  <a:srgbClr val="FFFFFF"/>
                </a:solidFill>
              </a:rPr>
              <a:t>CORPORATION</a:t>
            </a:r>
            <a:r>
              <a:rPr spc="120" dirty="0">
                <a:solidFill>
                  <a:srgbClr val="FFFFFF"/>
                </a:solidFill>
              </a:rPr>
              <a:t> </a:t>
            </a:r>
            <a:r>
              <a:rPr dirty="0">
                <a:solidFill>
                  <a:srgbClr val="FFFFFF"/>
                </a:solidFill>
              </a:rPr>
              <a:t>202</a:t>
            </a:r>
            <a:r>
              <a:rPr lang="en-US" dirty="0">
                <a:solidFill>
                  <a:srgbClr val="FFFFFF"/>
                </a:solidFill>
              </a:rPr>
              <a:t>5</a:t>
            </a:r>
            <a:r>
              <a:rPr spc="114" dirty="0">
                <a:solidFill>
                  <a:srgbClr val="FFFFFF"/>
                </a:solidFill>
              </a:rPr>
              <a:t> </a:t>
            </a:r>
            <a:r>
              <a:rPr dirty="0">
                <a:solidFill>
                  <a:srgbClr val="FFFFFF"/>
                </a:solidFill>
              </a:rPr>
              <a:t>SUSTAINABILITY</a:t>
            </a:r>
            <a:r>
              <a:rPr spc="120" dirty="0">
                <a:solidFill>
                  <a:srgbClr val="FFFFFF"/>
                </a:solidFill>
              </a:rPr>
              <a:t> </a:t>
            </a:r>
            <a:r>
              <a:rPr spc="-10" dirty="0">
                <a:solidFill>
                  <a:srgbClr val="FFFFFF"/>
                </a:solidFill>
              </a:rPr>
              <a:t>REPORT</a:t>
            </a:r>
            <a:r>
              <a:rPr dirty="0">
                <a:solidFill>
                  <a:srgbClr val="FFFFFF"/>
                </a:solidFill>
              </a:rPr>
              <a:t>	</a:t>
            </a:r>
            <a:fld id="{81D60167-4931-47E6-BA6A-407CBD079E47}" type="slidenum">
              <a:rPr sz="850" b="1" spc="-50" dirty="0">
                <a:solidFill>
                  <a:srgbClr val="FFFFFF"/>
                </a:solidFill>
                <a:latin typeface="Museo Sans 700"/>
                <a:cs typeface="Museo Sans 700"/>
              </a:rPr>
              <a:t>9</a:t>
            </a:fld>
            <a:endParaRPr sz="850" dirty="0">
              <a:latin typeface="Museo Sans 700"/>
              <a:cs typeface="Museo Sans 700"/>
            </a:endParaRPr>
          </a:p>
        </p:txBody>
      </p:sp>
      <p:sp>
        <p:nvSpPr>
          <p:cNvPr id="15" name="object 15">
            <a:extLst>
              <a:ext uri="{FF2B5EF4-FFF2-40B4-BE49-F238E27FC236}">
                <a16:creationId xmlns:a16="http://schemas.microsoft.com/office/drawing/2014/main" id="{7221FAD2-04A1-54DB-931E-83AA15DA2AA3}"/>
              </a:ext>
            </a:extLst>
          </p:cNvPr>
          <p:cNvSpPr/>
          <p:nvPr/>
        </p:nvSpPr>
        <p:spPr>
          <a:xfrm>
            <a:off x="0" y="4400550"/>
            <a:ext cx="12801600" cy="3371850"/>
          </a:xfrm>
          <a:custGeom>
            <a:avLst/>
            <a:gdLst/>
            <a:ahLst/>
            <a:cxnLst/>
            <a:rect l="l" t="t" r="r" b="b"/>
            <a:pathLst>
              <a:path w="12801600" h="3371850">
                <a:moveTo>
                  <a:pt x="12801600" y="0"/>
                </a:moveTo>
                <a:lnTo>
                  <a:pt x="0" y="0"/>
                </a:lnTo>
                <a:lnTo>
                  <a:pt x="0" y="3371850"/>
                </a:lnTo>
                <a:lnTo>
                  <a:pt x="12801600" y="3371850"/>
                </a:lnTo>
                <a:lnTo>
                  <a:pt x="12801600" y="0"/>
                </a:lnTo>
                <a:close/>
              </a:path>
            </a:pathLst>
          </a:custGeom>
          <a:solidFill>
            <a:schemeClr val="tx1"/>
          </a:solidFill>
        </p:spPr>
        <p:txBody>
          <a:bodyPr wrap="square" lIns="0" tIns="0" rIns="0" bIns="0" rtlCol="0"/>
          <a:lstStyle/>
          <a:p>
            <a:endParaRPr/>
          </a:p>
        </p:txBody>
      </p:sp>
      <p:sp>
        <p:nvSpPr>
          <p:cNvPr id="16" name="object 16">
            <a:extLst>
              <a:ext uri="{FF2B5EF4-FFF2-40B4-BE49-F238E27FC236}">
                <a16:creationId xmlns:a16="http://schemas.microsoft.com/office/drawing/2014/main" id="{6498D2C3-8003-6A23-A5DC-4FEBBC7B360D}"/>
              </a:ext>
            </a:extLst>
          </p:cNvPr>
          <p:cNvSpPr txBox="1"/>
          <p:nvPr/>
        </p:nvSpPr>
        <p:spPr>
          <a:xfrm>
            <a:off x="444500" y="4654550"/>
            <a:ext cx="7938134" cy="939800"/>
          </a:xfrm>
          <a:prstGeom prst="rect">
            <a:avLst/>
          </a:prstGeom>
        </p:spPr>
        <p:txBody>
          <a:bodyPr vert="horz" wrap="square" lIns="0" tIns="12700" rIns="0" bIns="0" rtlCol="0">
            <a:spAutoFit/>
          </a:bodyPr>
          <a:lstStyle/>
          <a:p>
            <a:pPr marL="12700">
              <a:lnSpc>
                <a:spcPct val="100000"/>
              </a:lnSpc>
              <a:spcBef>
                <a:spcPts val="100"/>
              </a:spcBef>
            </a:pPr>
            <a:r>
              <a:rPr lang="en-US" sz="6000" b="1" spc="-10" dirty="0">
                <a:solidFill>
                  <a:srgbClr val="FFFFFF"/>
                </a:solidFill>
                <a:latin typeface="Museo Sans 700"/>
                <a:cs typeface="Museo Sans 700"/>
              </a:rPr>
              <a:t>Performance Data</a:t>
            </a:r>
            <a:endParaRPr sz="6000" dirty="0">
              <a:latin typeface="Museo Sans 700"/>
              <a:cs typeface="Museo Sans 700"/>
            </a:endParaRPr>
          </a:p>
        </p:txBody>
      </p:sp>
      <p:sp>
        <p:nvSpPr>
          <p:cNvPr id="21" name="object 21">
            <a:extLst>
              <a:ext uri="{FF2B5EF4-FFF2-40B4-BE49-F238E27FC236}">
                <a16:creationId xmlns:a16="http://schemas.microsoft.com/office/drawing/2014/main" id="{F004154D-9052-B873-F6FD-A579C77183BB}"/>
              </a:ext>
            </a:extLst>
          </p:cNvPr>
          <p:cNvSpPr txBox="1"/>
          <p:nvPr/>
        </p:nvSpPr>
        <p:spPr>
          <a:xfrm>
            <a:off x="9638183" y="7389279"/>
            <a:ext cx="2706370" cy="120650"/>
          </a:xfrm>
          <a:prstGeom prst="rect">
            <a:avLst/>
          </a:prstGeom>
        </p:spPr>
        <p:txBody>
          <a:bodyPr vert="horz" wrap="square" lIns="0" tIns="0" rIns="0" bIns="0" rtlCol="0">
            <a:spAutoFit/>
          </a:bodyPr>
          <a:lstStyle/>
          <a:p>
            <a:pPr>
              <a:lnSpc>
                <a:spcPts val="935"/>
              </a:lnSpc>
              <a:tabLst>
                <a:tab pos="2639695" algn="l"/>
              </a:tabLst>
            </a:pPr>
            <a:r>
              <a:rPr sz="750" b="0" dirty="0">
                <a:solidFill>
                  <a:srgbClr val="51555A"/>
                </a:solidFill>
                <a:latin typeface="Museo Sans 300"/>
                <a:cs typeface="Museo Sans 300"/>
              </a:rPr>
              <a:t>CTS</a:t>
            </a:r>
            <a:r>
              <a:rPr sz="750" b="0" spc="114" dirty="0">
                <a:solidFill>
                  <a:srgbClr val="51555A"/>
                </a:solidFill>
                <a:latin typeface="Museo Sans 300"/>
                <a:cs typeface="Museo Sans 300"/>
              </a:rPr>
              <a:t> </a:t>
            </a:r>
            <a:r>
              <a:rPr sz="750" b="0" dirty="0">
                <a:solidFill>
                  <a:srgbClr val="51555A"/>
                </a:solidFill>
                <a:latin typeface="Museo Sans 300"/>
                <a:cs typeface="Museo Sans 300"/>
              </a:rPr>
              <a:t>CORPORATION</a:t>
            </a:r>
            <a:r>
              <a:rPr sz="750" b="0" spc="120" dirty="0">
                <a:solidFill>
                  <a:srgbClr val="51555A"/>
                </a:solidFill>
                <a:latin typeface="Museo Sans 300"/>
                <a:cs typeface="Museo Sans 300"/>
              </a:rPr>
              <a:t> </a:t>
            </a:r>
            <a:r>
              <a:rPr sz="750" b="0" dirty="0">
                <a:solidFill>
                  <a:srgbClr val="51555A"/>
                </a:solidFill>
                <a:latin typeface="Museo Sans 300"/>
                <a:cs typeface="Museo Sans 300"/>
              </a:rPr>
              <a:t>2024</a:t>
            </a:r>
            <a:r>
              <a:rPr sz="750" b="0" spc="114" dirty="0">
                <a:solidFill>
                  <a:srgbClr val="51555A"/>
                </a:solidFill>
                <a:latin typeface="Museo Sans 300"/>
                <a:cs typeface="Museo Sans 300"/>
              </a:rPr>
              <a:t> </a:t>
            </a:r>
            <a:r>
              <a:rPr sz="750" b="0" dirty="0">
                <a:solidFill>
                  <a:srgbClr val="51555A"/>
                </a:solidFill>
                <a:latin typeface="Museo Sans 300"/>
                <a:cs typeface="Museo Sans 300"/>
              </a:rPr>
              <a:t>SUSTAINABILITY</a:t>
            </a:r>
            <a:r>
              <a:rPr sz="750" b="0" spc="120" dirty="0">
                <a:solidFill>
                  <a:srgbClr val="51555A"/>
                </a:solidFill>
                <a:latin typeface="Museo Sans 300"/>
                <a:cs typeface="Museo Sans 300"/>
              </a:rPr>
              <a:t> </a:t>
            </a:r>
            <a:r>
              <a:rPr sz="750" b="0" spc="-10" dirty="0">
                <a:solidFill>
                  <a:srgbClr val="51555A"/>
                </a:solidFill>
                <a:latin typeface="Museo Sans 300"/>
                <a:cs typeface="Museo Sans 300"/>
              </a:rPr>
              <a:t>REPORT</a:t>
            </a:r>
            <a:r>
              <a:rPr sz="750" b="0" dirty="0">
                <a:solidFill>
                  <a:srgbClr val="51555A"/>
                </a:solidFill>
                <a:latin typeface="Museo Sans 300"/>
                <a:cs typeface="Museo Sans 300"/>
              </a:rPr>
              <a:t>	</a:t>
            </a:r>
            <a:r>
              <a:rPr sz="850" b="1" spc="-50" dirty="0">
                <a:solidFill>
                  <a:srgbClr val="003973"/>
                </a:solidFill>
                <a:latin typeface="Museo Sans 700"/>
                <a:cs typeface="Museo Sans 700"/>
              </a:rPr>
              <a:t>8</a:t>
            </a:r>
            <a:endParaRPr sz="850" dirty="0">
              <a:latin typeface="Museo Sans 700"/>
              <a:cs typeface="Museo Sans 700"/>
            </a:endParaRPr>
          </a:p>
        </p:txBody>
      </p:sp>
      <p:sp>
        <p:nvSpPr>
          <p:cNvPr id="24" name="object 14">
            <a:extLst>
              <a:ext uri="{FF2B5EF4-FFF2-40B4-BE49-F238E27FC236}">
                <a16:creationId xmlns:a16="http://schemas.microsoft.com/office/drawing/2014/main" id="{8AC083AC-6D7F-863F-708F-9E49F766651B}"/>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6" name="object 8" descr="$PPTXTitle">
            <a:extLst>
              <a:ext uri="{FF2B5EF4-FFF2-40B4-BE49-F238E27FC236}">
                <a16:creationId xmlns:a16="http://schemas.microsoft.com/office/drawing/2014/main" id="{856B6C21-F6E4-32E2-63B5-2D01C1DD9D54}"/>
              </a:ext>
            </a:extLst>
          </p:cNvPr>
          <p:cNvSpPr txBox="1">
            <a:spLocks/>
          </p:cNvSpPr>
          <p:nvPr/>
        </p:nvSpPr>
        <p:spPr>
          <a:xfrm>
            <a:off x="444545" y="358367"/>
            <a:ext cx="598170" cy="223801"/>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8" name="object 8" descr="$PPTXTitle">
            <a:extLst>
              <a:ext uri="{FF2B5EF4-FFF2-40B4-BE49-F238E27FC236}">
                <a16:creationId xmlns:a16="http://schemas.microsoft.com/office/drawing/2014/main" id="{19820907-BCBA-7436-7D0A-F1BDBE22BD67}"/>
              </a:ext>
            </a:extLst>
          </p:cNvPr>
          <p:cNvSpPr txBox="1">
            <a:spLocks/>
          </p:cNvSpPr>
          <p:nvPr/>
        </p:nvSpPr>
        <p:spPr>
          <a:xfrm>
            <a:off x="1301943" y="356909"/>
            <a:ext cx="1301116"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31" name="object 8" descr="$PPTXTitle">
            <a:extLst>
              <a:ext uri="{FF2B5EF4-FFF2-40B4-BE49-F238E27FC236}">
                <a16:creationId xmlns:a16="http://schemas.microsoft.com/office/drawing/2014/main" id="{FF190ECC-A36F-088D-0BF2-707F42E0D121}"/>
              </a:ext>
            </a:extLst>
          </p:cNvPr>
          <p:cNvSpPr txBox="1">
            <a:spLocks/>
          </p:cNvSpPr>
          <p:nvPr/>
        </p:nvSpPr>
        <p:spPr>
          <a:xfrm>
            <a:off x="441436" y="356102"/>
            <a:ext cx="598170" cy="226066"/>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37" name="object 14">
            <a:extLst>
              <a:ext uri="{FF2B5EF4-FFF2-40B4-BE49-F238E27FC236}">
                <a16:creationId xmlns:a16="http://schemas.microsoft.com/office/drawing/2014/main" id="{DC5E89F2-083F-38AD-740C-DA501BF81D33}"/>
              </a:ext>
            </a:extLst>
          </p:cNvPr>
          <p:cNvSpPr txBox="1"/>
          <p:nvPr/>
        </p:nvSpPr>
        <p:spPr>
          <a:xfrm>
            <a:off x="2695207" y="380387"/>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extLst>
      <p:ext uri="{BB962C8B-B14F-4D97-AF65-F5344CB8AC3E}">
        <p14:creationId xmlns:p14="http://schemas.microsoft.com/office/powerpoint/2010/main" val="3422306423"/>
      </p:ext>
    </p:extLst>
  </p:cSld>
  <p:clrMapOvr>
    <a:masterClrMapping/>
  </p:clrMapOvr>
  <p:transition>
    <p:cover dir="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E12032-0936-74BF-201A-BE3B383C227B}"/>
            </a:ext>
          </a:extLst>
        </p:cNvPr>
        <p:cNvGrpSpPr/>
        <p:nvPr/>
      </p:nvGrpSpPr>
      <p:grpSpPr>
        <a:xfrm>
          <a:off x="0" y="0"/>
          <a:ext cx="0" cy="0"/>
          <a:chOff x="0" y="0"/>
          <a:chExt cx="0" cy="0"/>
        </a:xfrm>
      </p:grpSpPr>
      <p:grpSp>
        <p:nvGrpSpPr>
          <p:cNvPr id="9" name="object 9">
            <a:extLst>
              <a:ext uri="{FF2B5EF4-FFF2-40B4-BE49-F238E27FC236}">
                <a16:creationId xmlns:a16="http://schemas.microsoft.com/office/drawing/2014/main" id="{FD17E322-81E0-3197-A278-74422816C4A0}"/>
              </a:ext>
            </a:extLst>
          </p:cNvPr>
          <p:cNvGrpSpPr/>
          <p:nvPr/>
        </p:nvGrpSpPr>
        <p:grpSpPr>
          <a:xfrm>
            <a:off x="11830613" y="338391"/>
            <a:ext cx="514350" cy="290830"/>
            <a:chOff x="11830613" y="338391"/>
            <a:chExt cx="514350" cy="290830"/>
          </a:xfrm>
        </p:grpSpPr>
        <p:sp>
          <p:nvSpPr>
            <p:cNvPr id="10" name="object 10">
              <a:extLst>
                <a:ext uri="{FF2B5EF4-FFF2-40B4-BE49-F238E27FC236}">
                  <a16:creationId xmlns:a16="http://schemas.microsoft.com/office/drawing/2014/main" id="{F86825B9-068A-13BB-0E9B-0FD176381485}"/>
                </a:ext>
              </a:extLst>
            </p:cNvPr>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a:extLst>
                <a:ext uri="{FF2B5EF4-FFF2-40B4-BE49-F238E27FC236}">
                  <a16:creationId xmlns:a16="http://schemas.microsoft.com/office/drawing/2014/main" id="{97471A03-F414-4503-8A6C-B3AD7726E223}"/>
                </a:ext>
              </a:extLst>
            </p:cNvPr>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a:extLst>
                <a:ext uri="{FF2B5EF4-FFF2-40B4-BE49-F238E27FC236}">
                  <a16:creationId xmlns:a16="http://schemas.microsoft.com/office/drawing/2014/main" id="{9CB32CDD-039B-5EF4-CA70-A4F4F2EABA04}"/>
                </a:ext>
              </a:extLst>
            </p:cNvPr>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a:extLst>
                <a:ext uri="{FF2B5EF4-FFF2-40B4-BE49-F238E27FC236}">
                  <a16:creationId xmlns:a16="http://schemas.microsoft.com/office/drawing/2014/main" id="{DB9F34B6-613A-A2D7-103D-962FCCEEF178}"/>
                </a:ext>
              </a:extLst>
            </p:cNvPr>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6" name="object 16">
            <a:extLst>
              <a:ext uri="{FF2B5EF4-FFF2-40B4-BE49-F238E27FC236}">
                <a16:creationId xmlns:a16="http://schemas.microsoft.com/office/drawing/2014/main" id="{5C87542F-96D5-D1D2-C6AE-8E70D88D47D7}"/>
              </a:ext>
            </a:extLst>
          </p:cNvPr>
          <p:cNvSpPr txBox="1"/>
          <p:nvPr/>
        </p:nvSpPr>
        <p:spPr>
          <a:xfrm>
            <a:off x="431886" y="1696447"/>
            <a:ext cx="2770505" cy="5472430"/>
          </a:xfrm>
          <a:prstGeom prst="rect">
            <a:avLst/>
          </a:prstGeom>
        </p:spPr>
        <p:txBody>
          <a:bodyPr vert="horz" wrap="square" lIns="0" tIns="12700" rIns="0" bIns="0" rtlCol="0">
            <a:spAutoFit/>
          </a:bodyPr>
          <a:lstStyle/>
          <a:p>
            <a:pPr marL="12700" marR="113030" algn="just">
              <a:lnSpc>
                <a:spcPct val="127400"/>
              </a:lnSpc>
              <a:spcBef>
                <a:spcPts val="100"/>
              </a:spcBef>
            </a:pPr>
            <a:r>
              <a:rPr lang="en-US" sz="850" b="0">
                <a:solidFill>
                  <a:srgbClr val="51555A"/>
                </a:solidFill>
                <a:latin typeface="Museo Sans 300"/>
                <a:cs typeface="Museo Sans 300"/>
              </a:rPr>
              <a:t>Readers are cautioned that certain statements made by CTS Corporation (“CTS”) relating to environmental, social and governance (“ESG”) matters, including those included in this ESG Report or on its website (such statements, “ESG Statements”), may constitute “forward-looking statements” as defined by the “safe harbor” provisions in the Private Securities Litigation Reform Act of 1995. Such statements are made in reliance on the safe harbor provisions of Section 27A of the Securities Act of 1933 and Section 21E of the Securities Exchange Act of 1934. All statements, other than statements of historical fact, included or incorporated in this document, including statements regarding our strategy, financial position, guidance, funding for continued operations, cash reserves, liquidity, projected costs, plans, projects, awards and contracts, and objectives of management, among others, are forward-looking statements. Words such as “expect,” “anticipate,” “should,” “believe,” “hope,” “target,” “continued,” “project,” “plan,” “goals,” “opportunity,” “appeal,” “estimate,” “potential,” “predict,” “demonstrates,” “may,” “will,” “might,” “could,” “intend,” “shall,” “possible,” “would,” “approximately,” “likely,” “outlook,” “schedule,” “on track,” “poised,” “pipeline,” and variations of these terms or the negative of these terms and similar expressions are intended to identify these forward-looking statements, but the absence of these words does not mean that a statement is not forward-looking. These forward-looking statements are not guarantees of future performance, conditions or results. Forward-looking statements are based on management’s expectations, certain assumptions, and currently available information. Readers are cautioned not to place undue reliance on these forward-looking statements, which speak only</a:t>
            </a:r>
            <a:endParaRPr lang="en-US" sz="850">
              <a:latin typeface="Museo Sans 300"/>
              <a:cs typeface="Museo Sans 300"/>
            </a:endParaRPr>
          </a:p>
        </p:txBody>
      </p:sp>
      <p:sp>
        <p:nvSpPr>
          <p:cNvPr id="17" name="object 17">
            <a:extLst>
              <a:ext uri="{FF2B5EF4-FFF2-40B4-BE49-F238E27FC236}">
                <a16:creationId xmlns:a16="http://schemas.microsoft.com/office/drawing/2014/main" id="{5FB804FC-9C00-9FA0-FB98-0295272EBB2D}"/>
              </a:ext>
            </a:extLst>
          </p:cNvPr>
          <p:cNvSpPr txBox="1"/>
          <p:nvPr/>
        </p:nvSpPr>
        <p:spPr>
          <a:xfrm>
            <a:off x="3478235" y="1695043"/>
            <a:ext cx="2776855" cy="5648726"/>
          </a:xfrm>
          <a:prstGeom prst="rect">
            <a:avLst/>
          </a:prstGeom>
        </p:spPr>
        <p:txBody>
          <a:bodyPr vert="horz" wrap="square" lIns="0" tIns="12700" rIns="0" bIns="0" rtlCol="0">
            <a:spAutoFit/>
          </a:bodyPr>
          <a:lstStyle/>
          <a:p>
            <a:pPr marL="12700" marR="260350" algn="just">
              <a:lnSpc>
                <a:spcPct val="127400"/>
              </a:lnSpc>
              <a:spcBef>
                <a:spcPts val="100"/>
              </a:spcBef>
            </a:pPr>
            <a:r>
              <a:rPr lang="en-US" sz="850" b="0">
                <a:solidFill>
                  <a:srgbClr val="51555A"/>
                </a:solidFill>
                <a:latin typeface="Museo Sans 300"/>
                <a:cs typeface="Museo Sans 300"/>
              </a:rPr>
              <a:t>as of the date hereof and are based on various assumptions as to future events, the occurrence of which necessarily are subject to uncertainties. These forward-looking statements are made subject to certain risks, uncertainties, and other factors, which could cause CTS’ actual results, performance, or achievements to differ materially from those presented in the forward-looking statements. Examples of factors that may affect future operating results and financial condition include, but are not limited to: supply chain disruptions (including, but not limited to, the availability and cost of rare earth elements, minerals and metals); changes in the economy generally, including inflationary and/or recessionary conditions and increased tariffs, and in respect to the businesses in which CTS operates; unanticipated issues in integrating acquisitions; the funding of contracts by the U.S. Government; the results of actions to reposition CTS’ business; rapid technological change; general market conditions in the transportation, as well as conditions in the industrial, aerospace and defense, and medical markets; reliance on key customers; unanticipated public health crises, natural disasters or other events; environmental compliance and remediation expenses; the ability to protect CTS’ intellectual property; pricing pressures and demand for CTS’ products; risks associated with CTS’ international operations, including trade and tariff barriers, trade pacts, including the future of the USMCA, exchange rates and political and geopolitical risks (including, without limitation, the impact of tariffs on China, Canada and Mexico, and other nations); the potential impact of U.S./China relations and the impact of geopolitical conflicts may have on our business, results of operations</a:t>
            </a:r>
            <a:endParaRPr lang="en-US" sz="850">
              <a:latin typeface="Museo Sans 300"/>
              <a:cs typeface="Museo Sans 300"/>
            </a:endParaRPr>
          </a:p>
        </p:txBody>
      </p:sp>
      <p:sp>
        <p:nvSpPr>
          <p:cNvPr id="18" name="object 18">
            <a:extLst>
              <a:ext uri="{FF2B5EF4-FFF2-40B4-BE49-F238E27FC236}">
                <a16:creationId xmlns:a16="http://schemas.microsoft.com/office/drawing/2014/main" id="{4B234A4A-6D55-A1DF-4ADA-4C899D658C05}"/>
              </a:ext>
            </a:extLst>
          </p:cNvPr>
          <p:cNvSpPr txBox="1"/>
          <p:nvPr/>
        </p:nvSpPr>
        <p:spPr>
          <a:xfrm>
            <a:off x="6524584" y="1693639"/>
            <a:ext cx="2786380" cy="4984185"/>
          </a:xfrm>
          <a:prstGeom prst="rect">
            <a:avLst/>
          </a:prstGeom>
        </p:spPr>
        <p:txBody>
          <a:bodyPr vert="horz" wrap="square" lIns="0" tIns="12700" rIns="0" bIns="0" rtlCol="0">
            <a:spAutoFit/>
          </a:bodyPr>
          <a:lstStyle/>
          <a:p>
            <a:pPr marL="12700" marR="71120" algn="just">
              <a:lnSpc>
                <a:spcPct val="127400"/>
              </a:lnSpc>
              <a:spcBef>
                <a:spcPts val="100"/>
              </a:spcBef>
            </a:pPr>
            <a:r>
              <a:rPr lang="en-US" sz="850" b="0">
                <a:solidFill>
                  <a:srgbClr val="51555A"/>
                </a:solidFill>
                <a:latin typeface="Museo Sans 300"/>
                <a:cs typeface="Museo Sans 300"/>
              </a:rPr>
              <a:t>and financial condition; write offs of goodwill on our balance sheet; the amount and timing of any share repurchases; and the effect of any cybersecurity incidents on our business. Many of these, and other risks and uncertainties, are discussed in further detail in Item 1A. of CTS’s most recent Annual Report on Form 10-K and other filings made with the SEC. CTS undertakes no obligation to publicly update CTS’ forward-looking statements to reflect new information or events or circumstances that arise after the date hereof, including market or industry changes. The ESG-related information presented, discussed, referenced or otherwise included in this ESG Report or made available on or through our website does not cover all information about our business. The inclusion or absence of information in CTS’ ESG Statements should not be construed to represent any belief regarding the materiality of such information to our financial results or that such information is necessarily material to investors or other stakeholders for purposes of U.S. federal securities laws. The ESG-related goals and targets presented, discussed, referenced or otherwise included in this ESG Report or made available on or through our website are aspirational and not guarantees or promises that such goals or targets will be achieved. ESG Statements may be based on standards and practices for measuring progress that are still developing, internal controls and processes that continue to evolve, and expectations and assumptions that are necessarily uncertain and may be prone to error or subject to misinterpretation given the long timelines involved and the lack of an established single approach to identifying, measuring and reporting on many ESG matters.</a:t>
            </a:r>
            <a:endParaRPr lang="en-US" sz="850">
              <a:latin typeface="Museo Sans 300"/>
              <a:cs typeface="Museo Sans 300"/>
            </a:endParaRPr>
          </a:p>
        </p:txBody>
      </p:sp>
      <p:sp>
        <p:nvSpPr>
          <p:cNvPr id="20" name="object 20">
            <a:extLst>
              <a:ext uri="{FF2B5EF4-FFF2-40B4-BE49-F238E27FC236}">
                <a16:creationId xmlns:a16="http://schemas.microsoft.com/office/drawing/2014/main" id="{5E29D7A3-E082-A490-3514-97C85BA75C0F}"/>
              </a:ext>
            </a:extLst>
          </p:cNvPr>
          <p:cNvSpPr txBox="1"/>
          <p:nvPr/>
        </p:nvSpPr>
        <p:spPr>
          <a:xfrm>
            <a:off x="9571059" y="1731962"/>
            <a:ext cx="1971675" cy="154940"/>
          </a:xfrm>
          <a:prstGeom prst="rect">
            <a:avLst/>
          </a:prstGeom>
        </p:spPr>
        <p:txBody>
          <a:bodyPr vert="horz" wrap="square" lIns="0" tIns="12700" rIns="0" bIns="0" rtlCol="0">
            <a:spAutoFit/>
          </a:bodyPr>
          <a:lstStyle/>
          <a:p>
            <a:pPr marL="12700">
              <a:lnSpc>
                <a:spcPct val="100000"/>
              </a:lnSpc>
              <a:spcBef>
                <a:spcPts val="100"/>
              </a:spcBef>
            </a:pPr>
            <a:r>
              <a:rPr sz="850" b="1" dirty="0">
                <a:solidFill>
                  <a:srgbClr val="51555A"/>
                </a:solidFill>
                <a:latin typeface="Museo Sans 700"/>
                <a:cs typeface="Museo Sans 700"/>
              </a:rPr>
              <a:t>Where</a:t>
            </a:r>
            <a:r>
              <a:rPr sz="850" b="1" spc="-25" dirty="0">
                <a:solidFill>
                  <a:srgbClr val="51555A"/>
                </a:solidFill>
                <a:latin typeface="Museo Sans 700"/>
                <a:cs typeface="Museo Sans 700"/>
              </a:rPr>
              <a:t> </a:t>
            </a:r>
            <a:r>
              <a:rPr sz="850" b="1" spc="-10" dirty="0">
                <a:solidFill>
                  <a:srgbClr val="51555A"/>
                </a:solidFill>
                <a:latin typeface="Museo Sans 700"/>
                <a:cs typeface="Museo Sans 700"/>
              </a:rPr>
              <a:t>You</a:t>
            </a:r>
            <a:r>
              <a:rPr sz="850" b="1" spc="-20" dirty="0">
                <a:solidFill>
                  <a:srgbClr val="51555A"/>
                </a:solidFill>
                <a:latin typeface="Museo Sans 700"/>
                <a:cs typeface="Museo Sans 700"/>
              </a:rPr>
              <a:t> </a:t>
            </a:r>
            <a:r>
              <a:rPr sz="850" b="1" dirty="0">
                <a:solidFill>
                  <a:srgbClr val="51555A"/>
                </a:solidFill>
                <a:latin typeface="Museo Sans 700"/>
                <a:cs typeface="Museo Sans 700"/>
              </a:rPr>
              <a:t>Can</a:t>
            </a:r>
            <a:r>
              <a:rPr sz="850" b="1" spc="-25" dirty="0">
                <a:solidFill>
                  <a:srgbClr val="51555A"/>
                </a:solidFill>
                <a:latin typeface="Museo Sans 700"/>
                <a:cs typeface="Museo Sans 700"/>
              </a:rPr>
              <a:t> </a:t>
            </a:r>
            <a:r>
              <a:rPr sz="850" b="1" dirty="0">
                <a:solidFill>
                  <a:srgbClr val="51555A"/>
                </a:solidFill>
                <a:latin typeface="Museo Sans 700"/>
                <a:cs typeface="Museo Sans 700"/>
              </a:rPr>
              <a:t>Find</a:t>
            </a:r>
            <a:r>
              <a:rPr sz="850" b="1" spc="-20" dirty="0">
                <a:solidFill>
                  <a:srgbClr val="51555A"/>
                </a:solidFill>
                <a:latin typeface="Museo Sans 700"/>
                <a:cs typeface="Museo Sans 700"/>
              </a:rPr>
              <a:t> </a:t>
            </a:r>
            <a:r>
              <a:rPr sz="850" b="1" dirty="0">
                <a:solidFill>
                  <a:srgbClr val="51555A"/>
                </a:solidFill>
                <a:latin typeface="Museo Sans 700"/>
                <a:cs typeface="Museo Sans 700"/>
              </a:rPr>
              <a:t>More</a:t>
            </a:r>
            <a:r>
              <a:rPr sz="850" b="1" spc="-25" dirty="0">
                <a:solidFill>
                  <a:srgbClr val="51555A"/>
                </a:solidFill>
                <a:latin typeface="Museo Sans 700"/>
                <a:cs typeface="Museo Sans 700"/>
              </a:rPr>
              <a:t> </a:t>
            </a:r>
            <a:r>
              <a:rPr sz="850" b="1" spc="-10" dirty="0">
                <a:solidFill>
                  <a:srgbClr val="51555A"/>
                </a:solidFill>
                <a:latin typeface="Museo Sans 700"/>
                <a:cs typeface="Museo Sans 700"/>
              </a:rPr>
              <a:t>Information</a:t>
            </a:r>
            <a:endParaRPr sz="850">
              <a:latin typeface="Museo Sans 700"/>
              <a:cs typeface="Museo Sans 700"/>
            </a:endParaRPr>
          </a:p>
        </p:txBody>
      </p:sp>
      <p:sp>
        <p:nvSpPr>
          <p:cNvPr id="23" name="object 23">
            <a:extLst>
              <a:ext uri="{FF2B5EF4-FFF2-40B4-BE49-F238E27FC236}">
                <a16:creationId xmlns:a16="http://schemas.microsoft.com/office/drawing/2014/main" id="{54795A24-5D87-6FB8-C51F-ECCA629477BB}"/>
              </a:ext>
            </a:extLst>
          </p:cNvPr>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10</a:t>
            </a:fld>
            <a:endParaRPr sz="850" dirty="0">
              <a:latin typeface="Museo Sans 700"/>
              <a:cs typeface="Museo Sans 700"/>
            </a:endParaRPr>
          </a:p>
        </p:txBody>
      </p:sp>
      <p:sp>
        <p:nvSpPr>
          <p:cNvPr id="21" name="object 21">
            <a:extLst>
              <a:ext uri="{FF2B5EF4-FFF2-40B4-BE49-F238E27FC236}">
                <a16:creationId xmlns:a16="http://schemas.microsoft.com/office/drawing/2014/main" id="{56BCFD26-BCDA-E893-D83B-446EAFD3981B}"/>
              </a:ext>
            </a:extLst>
          </p:cNvPr>
          <p:cNvSpPr txBox="1"/>
          <p:nvPr/>
        </p:nvSpPr>
        <p:spPr>
          <a:xfrm>
            <a:off x="9551440" y="1886902"/>
            <a:ext cx="2778125" cy="1016000"/>
          </a:xfrm>
          <a:prstGeom prst="rect">
            <a:avLst/>
          </a:prstGeom>
        </p:spPr>
        <p:txBody>
          <a:bodyPr vert="horz" wrap="square" lIns="0" tIns="12700" rIns="0" bIns="0" rtlCol="0">
            <a:spAutoFit/>
          </a:bodyPr>
          <a:lstStyle/>
          <a:p>
            <a:pPr marL="12700" marR="5080">
              <a:lnSpc>
                <a:spcPct val="127400"/>
              </a:lnSpc>
              <a:spcBef>
                <a:spcPts val="100"/>
              </a:spcBef>
            </a:pPr>
            <a:r>
              <a:rPr sz="850" b="0" dirty="0">
                <a:solidFill>
                  <a:srgbClr val="51555A"/>
                </a:solidFill>
                <a:latin typeface="Museo Sans 300"/>
                <a:cs typeface="Museo Sans 300"/>
              </a:rPr>
              <a:t>Annual,</a:t>
            </a:r>
            <a:r>
              <a:rPr sz="850" b="0" spc="-10" dirty="0">
                <a:solidFill>
                  <a:srgbClr val="51555A"/>
                </a:solidFill>
                <a:latin typeface="Museo Sans 300"/>
                <a:cs typeface="Museo Sans 300"/>
              </a:rPr>
              <a:t> </a:t>
            </a:r>
            <a:r>
              <a:rPr sz="850" b="0" dirty="0">
                <a:solidFill>
                  <a:srgbClr val="51555A"/>
                </a:solidFill>
                <a:latin typeface="Museo Sans 300"/>
                <a:cs typeface="Museo Sans 300"/>
              </a:rPr>
              <a:t>quarterly</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other</a:t>
            </a:r>
            <a:r>
              <a:rPr sz="850" b="0" spc="-5" dirty="0">
                <a:solidFill>
                  <a:srgbClr val="51555A"/>
                </a:solidFill>
                <a:latin typeface="Museo Sans 300"/>
                <a:cs typeface="Museo Sans 300"/>
              </a:rPr>
              <a:t> </a:t>
            </a:r>
            <a:r>
              <a:rPr sz="850" b="0" dirty="0">
                <a:solidFill>
                  <a:srgbClr val="51555A"/>
                </a:solidFill>
                <a:latin typeface="Museo Sans 300"/>
                <a:cs typeface="Museo Sans 300"/>
              </a:rPr>
              <a:t>reports</a:t>
            </a:r>
            <a:r>
              <a:rPr sz="850" b="0" spc="-10" dirty="0">
                <a:solidFill>
                  <a:srgbClr val="51555A"/>
                </a:solidFill>
                <a:latin typeface="Museo Sans 300"/>
                <a:cs typeface="Museo Sans 300"/>
              </a:rPr>
              <a:t> </a:t>
            </a:r>
            <a:r>
              <a:rPr sz="850" b="0" dirty="0">
                <a:solidFill>
                  <a:srgbClr val="51555A"/>
                </a:solidFill>
                <a:latin typeface="Museo Sans 300"/>
                <a:cs typeface="Museo Sans 300"/>
              </a:rPr>
              <a:t>filed</a:t>
            </a:r>
            <a:r>
              <a:rPr sz="850" b="0" spc="-10" dirty="0">
                <a:solidFill>
                  <a:srgbClr val="51555A"/>
                </a:solidFill>
                <a:latin typeface="Museo Sans 300"/>
                <a:cs typeface="Museo Sans 300"/>
              </a:rPr>
              <a:t> </a:t>
            </a:r>
            <a:r>
              <a:rPr sz="850" b="0" dirty="0">
                <a:solidFill>
                  <a:srgbClr val="51555A"/>
                </a:solidFill>
                <a:latin typeface="Museo Sans 300"/>
                <a:cs typeface="Museo Sans 300"/>
              </a:rPr>
              <a:t>with</a:t>
            </a:r>
            <a:r>
              <a:rPr sz="850" b="0" spc="-10" dirty="0">
                <a:solidFill>
                  <a:srgbClr val="51555A"/>
                </a:solidFill>
                <a:latin typeface="Museo Sans 300"/>
                <a:cs typeface="Museo Sans 300"/>
              </a:rPr>
              <a:t> </a:t>
            </a:r>
            <a:r>
              <a:rPr sz="850" b="0" spc="-25" dirty="0">
                <a:solidFill>
                  <a:srgbClr val="51555A"/>
                </a:solidFill>
                <a:latin typeface="Museo Sans 300"/>
                <a:cs typeface="Museo Sans 300"/>
              </a:rPr>
              <a:t>the</a:t>
            </a:r>
            <a:r>
              <a:rPr sz="850" b="0" dirty="0">
                <a:solidFill>
                  <a:srgbClr val="51555A"/>
                </a:solidFill>
                <a:latin typeface="Museo Sans 300"/>
                <a:cs typeface="Museo Sans 300"/>
              </a:rPr>
              <a:t> Securities</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Exchange</a:t>
            </a:r>
            <a:r>
              <a:rPr sz="850" b="0" spc="-15" dirty="0">
                <a:solidFill>
                  <a:srgbClr val="51555A"/>
                </a:solidFill>
                <a:latin typeface="Museo Sans 300"/>
                <a:cs typeface="Museo Sans 300"/>
              </a:rPr>
              <a:t> </a:t>
            </a:r>
            <a:r>
              <a:rPr sz="850" b="0" dirty="0">
                <a:solidFill>
                  <a:srgbClr val="51555A"/>
                </a:solidFill>
                <a:latin typeface="Museo Sans 300"/>
                <a:cs typeface="Museo Sans 300"/>
              </a:rPr>
              <a:t>Commission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by</a:t>
            </a:r>
            <a:r>
              <a:rPr sz="850" b="0" spc="-1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contain </a:t>
            </a:r>
            <a:r>
              <a:rPr sz="850" b="0" dirty="0">
                <a:solidFill>
                  <a:srgbClr val="51555A"/>
                </a:solidFill>
                <a:latin typeface="Museo Sans 300"/>
                <a:cs typeface="Museo Sans 300"/>
              </a:rPr>
              <a:t>important</a:t>
            </a:r>
            <a:r>
              <a:rPr sz="850" b="0" spc="-10" dirty="0">
                <a:solidFill>
                  <a:srgbClr val="51555A"/>
                </a:solidFill>
                <a:latin typeface="Museo Sans 300"/>
                <a:cs typeface="Museo Sans 300"/>
              </a:rPr>
              <a:t> </a:t>
            </a:r>
            <a:r>
              <a:rPr sz="850" b="0" dirty="0">
                <a:solidFill>
                  <a:srgbClr val="51555A"/>
                </a:solidFill>
                <a:latin typeface="Museo Sans 300"/>
                <a:cs typeface="Museo Sans 300"/>
              </a:rPr>
              <a:t>additional</a:t>
            </a:r>
            <a:r>
              <a:rPr sz="850" b="0" spc="-5" dirty="0">
                <a:solidFill>
                  <a:srgbClr val="51555A"/>
                </a:solidFill>
                <a:latin typeface="Museo Sans 300"/>
                <a:cs typeface="Museo Sans 300"/>
              </a:rPr>
              <a:t> </a:t>
            </a:r>
            <a:r>
              <a:rPr sz="850" b="0" dirty="0">
                <a:solidFill>
                  <a:srgbClr val="51555A"/>
                </a:solidFill>
                <a:latin typeface="Museo Sans 300"/>
                <a:cs typeface="Museo Sans 300"/>
              </a:rPr>
              <a:t>information</a:t>
            </a:r>
            <a:r>
              <a:rPr sz="850" b="0" spc="-5" dirty="0">
                <a:solidFill>
                  <a:srgbClr val="51555A"/>
                </a:solidFill>
                <a:latin typeface="Museo Sans 300"/>
                <a:cs typeface="Museo Sans 300"/>
              </a:rPr>
              <a:t> </a:t>
            </a:r>
            <a:r>
              <a:rPr sz="850" b="0" dirty="0">
                <a:solidFill>
                  <a:srgbClr val="51555A"/>
                </a:solidFill>
                <a:latin typeface="Museo Sans 300"/>
                <a:cs typeface="Museo Sans 300"/>
              </a:rPr>
              <a:t>about</a:t>
            </a:r>
            <a:r>
              <a:rPr sz="850" b="0" spc="-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5" dirty="0">
                <a:solidFill>
                  <a:srgbClr val="51555A"/>
                </a:solidFill>
                <a:latin typeface="Museo Sans 300"/>
                <a:cs typeface="Museo Sans 300"/>
              </a:rPr>
              <a:t> </a:t>
            </a:r>
            <a:r>
              <a:rPr sz="850" b="0" spc="-10" dirty="0">
                <a:solidFill>
                  <a:srgbClr val="51555A"/>
                </a:solidFill>
                <a:latin typeface="Museo Sans 300"/>
                <a:cs typeface="Museo Sans 300"/>
              </a:rPr>
              <a:t>readers </a:t>
            </a:r>
            <a:r>
              <a:rPr sz="850" b="0" dirty="0">
                <a:solidFill>
                  <a:srgbClr val="51555A"/>
                </a:solidFill>
                <a:latin typeface="Museo Sans 300"/>
                <a:cs typeface="Museo Sans 300"/>
              </a:rPr>
              <a:t>are</a:t>
            </a:r>
            <a:r>
              <a:rPr sz="850" b="0" spc="-20" dirty="0">
                <a:solidFill>
                  <a:srgbClr val="51555A"/>
                </a:solidFill>
                <a:latin typeface="Museo Sans 300"/>
                <a:cs typeface="Museo Sans 300"/>
              </a:rPr>
              <a:t> </a:t>
            </a:r>
            <a:r>
              <a:rPr sz="850" b="0" dirty="0">
                <a:solidFill>
                  <a:srgbClr val="51555A"/>
                </a:solidFill>
                <a:latin typeface="Museo Sans 300"/>
                <a:cs typeface="Museo Sans 300"/>
              </a:rPr>
              <a:t>urged</a:t>
            </a:r>
            <a:r>
              <a:rPr sz="850" b="0" spc="-20" dirty="0">
                <a:solidFill>
                  <a:srgbClr val="51555A"/>
                </a:solidFill>
                <a:latin typeface="Museo Sans 300"/>
                <a:cs typeface="Museo Sans 300"/>
              </a:rPr>
              <a:t> </a:t>
            </a:r>
            <a:r>
              <a:rPr sz="850" b="0" dirty="0">
                <a:solidFill>
                  <a:srgbClr val="51555A"/>
                </a:solidFill>
                <a:latin typeface="Museo Sans 300"/>
                <a:cs typeface="Museo Sans 300"/>
              </a:rPr>
              <a:t>to</a:t>
            </a:r>
            <a:r>
              <a:rPr sz="850" b="0" spc="-20" dirty="0">
                <a:solidFill>
                  <a:srgbClr val="51555A"/>
                </a:solidFill>
                <a:latin typeface="Museo Sans 300"/>
                <a:cs typeface="Museo Sans 300"/>
              </a:rPr>
              <a:t> </a:t>
            </a:r>
            <a:r>
              <a:rPr sz="850" b="0" dirty="0">
                <a:solidFill>
                  <a:srgbClr val="51555A"/>
                </a:solidFill>
                <a:latin typeface="Museo Sans 300"/>
                <a:cs typeface="Museo Sans 300"/>
              </a:rPr>
              <a:t>read</a:t>
            </a:r>
            <a:r>
              <a:rPr sz="850" b="0" spc="-20" dirty="0">
                <a:solidFill>
                  <a:srgbClr val="51555A"/>
                </a:solidFill>
                <a:latin typeface="Museo Sans 300"/>
                <a:cs typeface="Museo Sans 300"/>
              </a:rPr>
              <a:t> </a:t>
            </a:r>
            <a:r>
              <a:rPr sz="850" b="0" dirty="0">
                <a:solidFill>
                  <a:srgbClr val="51555A"/>
                </a:solidFill>
                <a:latin typeface="Museo Sans 300"/>
                <a:cs typeface="Museo Sans 300"/>
              </a:rPr>
              <a:t>CTS’</a:t>
            </a:r>
            <a:r>
              <a:rPr sz="850" b="0" spc="-20" dirty="0">
                <a:solidFill>
                  <a:srgbClr val="51555A"/>
                </a:solidFill>
                <a:latin typeface="Museo Sans 300"/>
                <a:cs typeface="Museo Sans 300"/>
              </a:rPr>
              <a:t> </a:t>
            </a:r>
            <a:r>
              <a:rPr sz="850" b="0" dirty="0">
                <a:solidFill>
                  <a:srgbClr val="51555A"/>
                </a:solidFill>
                <a:latin typeface="Museo Sans 300"/>
                <a:cs typeface="Museo Sans 300"/>
              </a:rPr>
              <a:t>ESG</a:t>
            </a:r>
            <a:r>
              <a:rPr sz="850" b="0" spc="-15" dirty="0">
                <a:solidFill>
                  <a:srgbClr val="51555A"/>
                </a:solidFill>
                <a:latin typeface="Museo Sans 300"/>
                <a:cs typeface="Museo Sans 300"/>
              </a:rPr>
              <a:t> </a:t>
            </a:r>
            <a:r>
              <a:rPr sz="850" b="0" dirty="0">
                <a:solidFill>
                  <a:srgbClr val="51555A"/>
                </a:solidFill>
                <a:latin typeface="Museo Sans 300"/>
                <a:cs typeface="Museo Sans 300"/>
              </a:rPr>
              <a:t>Statements</a:t>
            </a:r>
            <a:r>
              <a:rPr sz="850" b="0" spc="-20" dirty="0">
                <a:solidFill>
                  <a:srgbClr val="51555A"/>
                </a:solidFill>
                <a:latin typeface="Museo Sans 300"/>
                <a:cs typeface="Museo Sans 300"/>
              </a:rPr>
              <a:t> </a:t>
            </a:r>
            <a:r>
              <a:rPr sz="850" b="0" spc="-10" dirty="0">
                <a:solidFill>
                  <a:srgbClr val="51555A"/>
                </a:solidFill>
                <a:latin typeface="Museo Sans 300"/>
                <a:cs typeface="Museo Sans 300"/>
              </a:rPr>
              <a:t>together</a:t>
            </a:r>
            <a:endParaRPr sz="850" dirty="0">
              <a:latin typeface="Museo Sans 300"/>
              <a:cs typeface="Museo Sans 300"/>
            </a:endParaRPr>
          </a:p>
          <a:p>
            <a:pPr marL="12700" marR="145415">
              <a:lnSpc>
                <a:spcPct val="127400"/>
              </a:lnSpc>
            </a:pPr>
            <a:r>
              <a:rPr sz="850" b="0" dirty="0">
                <a:solidFill>
                  <a:srgbClr val="51555A"/>
                </a:solidFill>
                <a:latin typeface="Museo Sans 300"/>
                <a:cs typeface="Museo Sans 300"/>
              </a:rPr>
              <a:t>with</a:t>
            </a:r>
            <a:r>
              <a:rPr sz="850" b="0" spc="-15" dirty="0">
                <a:solidFill>
                  <a:srgbClr val="51555A"/>
                </a:solidFill>
                <a:latin typeface="Museo Sans 300"/>
                <a:cs typeface="Museo Sans 300"/>
              </a:rPr>
              <a:t> </a:t>
            </a:r>
            <a:r>
              <a:rPr sz="850" b="0" dirty="0">
                <a:solidFill>
                  <a:srgbClr val="51555A"/>
                </a:solidFill>
                <a:latin typeface="Museo Sans 300"/>
                <a:cs typeface="Museo Sans 300"/>
              </a:rPr>
              <a:t>those</a:t>
            </a:r>
            <a:r>
              <a:rPr sz="850" b="0" spc="-10" dirty="0">
                <a:solidFill>
                  <a:srgbClr val="51555A"/>
                </a:solidFill>
                <a:latin typeface="Museo Sans 300"/>
                <a:cs typeface="Museo Sans 300"/>
              </a:rPr>
              <a:t> </a:t>
            </a:r>
            <a:r>
              <a:rPr sz="850" b="0" dirty="0">
                <a:solidFill>
                  <a:srgbClr val="51555A"/>
                </a:solidFill>
                <a:latin typeface="Museo Sans 300"/>
                <a:cs typeface="Museo Sans 300"/>
              </a:rPr>
              <a:t>filings,</a:t>
            </a:r>
            <a:r>
              <a:rPr sz="850" b="0" spc="-10" dirty="0">
                <a:solidFill>
                  <a:srgbClr val="51555A"/>
                </a:solidFill>
                <a:latin typeface="Museo Sans 300"/>
                <a:cs typeface="Museo Sans 300"/>
              </a:rPr>
              <a:t> </a:t>
            </a:r>
            <a:r>
              <a:rPr sz="850" b="0" dirty="0">
                <a:solidFill>
                  <a:srgbClr val="51555A"/>
                </a:solidFill>
                <a:latin typeface="Museo Sans 300"/>
                <a:cs typeface="Museo Sans 300"/>
              </a:rPr>
              <a:t>copies</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which</a:t>
            </a:r>
            <a:r>
              <a:rPr sz="850" b="0" spc="-10" dirty="0">
                <a:solidFill>
                  <a:srgbClr val="51555A"/>
                </a:solidFill>
                <a:latin typeface="Museo Sans 300"/>
                <a:cs typeface="Museo Sans 300"/>
              </a:rPr>
              <a:t> </a:t>
            </a:r>
            <a:r>
              <a:rPr sz="850" b="0" dirty="0">
                <a:solidFill>
                  <a:srgbClr val="51555A"/>
                </a:solidFill>
                <a:latin typeface="Museo Sans 300"/>
                <a:cs typeface="Museo Sans 300"/>
              </a:rPr>
              <a:t>are</a:t>
            </a:r>
            <a:r>
              <a:rPr sz="850" b="0" spc="-15" dirty="0">
                <a:solidFill>
                  <a:srgbClr val="51555A"/>
                </a:solidFill>
                <a:latin typeface="Museo Sans 300"/>
                <a:cs typeface="Museo Sans 300"/>
              </a:rPr>
              <a:t> </a:t>
            </a:r>
            <a:r>
              <a:rPr sz="850" b="0" dirty="0">
                <a:solidFill>
                  <a:srgbClr val="51555A"/>
                </a:solidFill>
                <a:latin typeface="Museo Sans 300"/>
                <a:cs typeface="Museo Sans 300"/>
              </a:rPr>
              <a:t>available,</a:t>
            </a:r>
            <a:r>
              <a:rPr sz="850" b="0" spc="-10" dirty="0">
                <a:solidFill>
                  <a:srgbClr val="51555A"/>
                </a:solidFill>
                <a:latin typeface="Museo Sans 300"/>
                <a:cs typeface="Museo Sans 300"/>
              </a:rPr>
              <a:t> </a:t>
            </a:r>
            <a:r>
              <a:rPr sz="850" b="0" spc="-25" dirty="0">
                <a:solidFill>
                  <a:srgbClr val="51555A"/>
                </a:solidFill>
                <a:latin typeface="Museo Sans 300"/>
                <a:cs typeface="Museo Sans 300"/>
              </a:rPr>
              <a:t>as</a:t>
            </a:r>
            <a:r>
              <a:rPr sz="850" b="0" dirty="0">
                <a:solidFill>
                  <a:srgbClr val="51555A"/>
                </a:solidFill>
                <a:latin typeface="Museo Sans 300"/>
                <a:cs typeface="Museo Sans 300"/>
              </a:rPr>
              <a:t> applicable,</a:t>
            </a:r>
            <a:r>
              <a:rPr sz="850" b="0" spc="-20" dirty="0">
                <a:solidFill>
                  <a:srgbClr val="51555A"/>
                </a:solidFill>
                <a:latin typeface="Museo Sans 300"/>
                <a:cs typeface="Museo Sans 300"/>
              </a:rPr>
              <a:t> </a:t>
            </a:r>
            <a:r>
              <a:rPr sz="850" b="0" dirty="0">
                <a:solidFill>
                  <a:srgbClr val="51555A"/>
                </a:solidFill>
                <a:latin typeface="Museo Sans 300"/>
                <a:cs typeface="Museo Sans 300"/>
              </a:rPr>
              <a:t>on</a:t>
            </a:r>
            <a:r>
              <a:rPr sz="850" b="0" spc="-20" dirty="0">
                <a:solidFill>
                  <a:srgbClr val="51555A"/>
                </a:solidFill>
                <a:latin typeface="Museo Sans 300"/>
                <a:cs typeface="Museo Sans 300"/>
              </a:rPr>
              <a:t> </a:t>
            </a:r>
            <a:r>
              <a:rPr sz="850" b="0" dirty="0">
                <a:solidFill>
                  <a:srgbClr val="51555A"/>
                </a:solidFill>
                <a:latin typeface="Museo Sans 300"/>
                <a:cs typeface="Museo Sans 300"/>
              </a:rPr>
              <a:t>CTS’</a:t>
            </a:r>
            <a:r>
              <a:rPr sz="850" b="0" spc="-20" dirty="0">
                <a:solidFill>
                  <a:srgbClr val="51555A"/>
                </a:solidFill>
                <a:latin typeface="Museo Sans 300"/>
                <a:cs typeface="Museo Sans 300"/>
              </a:rPr>
              <a:t> </a:t>
            </a:r>
            <a:r>
              <a:rPr sz="850" b="0" dirty="0">
                <a:solidFill>
                  <a:srgbClr val="51555A"/>
                </a:solidFill>
                <a:latin typeface="Museo Sans 300"/>
                <a:cs typeface="Museo Sans 300"/>
              </a:rPr>
              <a:t>website</a:t>
            </a:r>
            <a:r>
              <a:rPr sz="850" b="0" spc="-15" dirty="0">
                <a:solidFill>
                  <a:srgbClr val="51555A"/>
                </a:solidFill>
                <a:latin typeface="Museo Sans 300"/>
                <a:cs typeface="Museo Sans 300"/>
              </a:rPr>
              <a:t> </a:t>
            </a:r>
            <a:r>
              <a:rPr sz="850" b="0" dirty="0">
                <a:solidFill>
                  <a:srgbClr val="51555A"/>
                </a:solidFill>
                <a:latin typeface="Museo Sans 300"/>
                <a:cs typeface="Museo Sans 300"/>
              </a:rPr>
              <a:t>at</a:t>
            </a:r>
            <a:r>
              <a:rPr sz="850" b="0" spc="-20" dirty="0">
                <a:solidFill>
                  <a:srgbClr val="51555A"/>
                </a:solidFill>
                <a:latin typeface="Museo Sans 300"/>
                <a:cs typeface="Museo Sans 300"/>
              </a:rPr>
              <a:t> </a:t>
            </a:r>
            <a:r>
              <a:rPr sz="850" b="0" spc="-10" dirty="0">
                <a:solidFill>
                  <a:srgbClr val="003973"/>
                </a:solidFill>
                <a:latin typeface="Museo Sans 300"/>
                <a:cs typeface="Museo Sans 300"/>
                <a:hlinkClick r:id="rId2"/>
              </a:rPr>
              <a:t>investors.ctscorp.com</a:t>
            </a:r>
            <a:r>
              <a:rPr sz="850" b="0" spc="-10" dirty="0">
                <a:solidFill>
                  <a:srgbClr val="51555A"/>
                </a:solidFill>
                <a:latin typeface="Museo Sans 300"/>
                <a:cs typeface="Museo Sans 300"/>
              </a:rPr>
              <a:t>.</a:t>
            </a:r>
            <a:endParaRPr sz="850" dirty="0">
              <a:latin typeface="Museo Sans 300"/>
              <a:cs typeface="Museo Sans 300"/>
            </a:endParaRPr>
          </a:p>
        </p:txBody>
      </p:sp>
      <p:sp>
        <p:nvSpPr>
          <p:cNvPr id="22" name="object 22">
            <a:extLst>
              <a:ext uri="{FF2B5EF4-FFF2-40B4-BE49-F238E27FC236}">
                <a16:creationId xmlns:a16="http://schemas.microsoft.com/office/drawing/2014/main" id="{45D8C5F2-9843-AF5B-C4D3-427594546760}"/>
              </a:ext>
            </a:extLst>
          </p:cNvPr>
          <p:cNvSpPr txBox="1"/>
          <p:nvPr/>
        </p:nvSpPr>
        <p:spPr>
          <a:xfrm>
            <a:off x="444500" y="920750"/>
            <a:ext cx="7185025" cy="748265"/>
          </a:xfrm>
          <a:prstGeom prst="rect">
            <a:avLst/>
          </a:prstGeom>
        </p:spPr>
        <p:txBody>
          <a:bodyPr vert="horz" wrap="square" lIns="0" tIns="12700" rIns="0" bIns="0" rtlCol="0">
            <a:normAutofit/>
          </a:bodyPr>
          <a:lstStyle/>
          <a:p>
            <a:pPr marL="12700">
              <a:lnSpc>
                <a:spcPct val="100000"/>
              </a:lnSpc>
              <a:spcBef>
                <a:spcPts val="100"/>
              </a:spcBef>
            </a:pPr>
            <a:r>
              <a:rPr sz="3000" spc="-25" dirty="0">
                <a:solidFill>
                  <a:srgbClr val="003973"/>
                </a:solidFill>
                <a:latin typeface="Museo Sans 500"/>
                <a:cs typeface="Museo Sans 500"/>
              </a:rPr>
              <a:t>Disclaimer/Forward-</a:t>
            </a:r>
            <a:r>
              <a:rPr sz="3000" dirty="0">
                <a:solidFill>
                  <a:srgbClr val="003973"/>
                </a:solidFill>
                <a:latin typeface="Museo Sans 500"/>
                <a:cs typeface="Museo Sans 500"/>
              </a:rPr>
              <a:t>Looking</a:t>
            </a:r>
            <a:r>
              <a:rPr sz="3000" spc="20" dirty="0">
                <a:solidFill>
                  <a:srgbClr val="003973"/>
                </a:solidFill>
                <a:latin typeface="Museo Sans 500"/>
                <a:cs typeface="Museo Sans 500"/>
              </a:rPr>
              <a:t> </a:t>
            </a:r>
            <a:r>
              <a:rPr sz="3000" spc="-10" dirty="0">
                <a:solidFill>
                  <a:srgbClr val="003973"/>
                </a:solidFill>
                <a:latin typeface="Museo Sans 500"/>
                <a:cs typeface="Museo Sans 500"/>
              </a:rPr>
              <a:t>Statements</a:t>
            </a:r>
            <a:endParaRPr sz="3000">
              <a:latin typeface="Museo Sans 500"/>
              <a:cs typeface="Museo Sans 500"/>
            </a:endParaRPr>
          </a:p>
        </p:txBody>
      </p:sp>
      <p:sp>
        <p:nvSpPr>
          <p:cNvPr id="24" name="object 14">
            <a:extLst>
              <a:ext uri="{FF2B5EF4-FFF2-40B4-BE49-F238E27FC236}">
                <a16:creationId xmlns:a16="http://schemas.microsoft.com/office/drawing/2014/main" id="{E952A226-85AF-E0A3-1A6C-CBBEC39E307B}"/>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6" name="object 8" descr="$PPTXTitle">
            <a:extLst>
              <a:ext uri="{FF2B5EF4-FFF2-40B4-BE49-F238E27FC236}">
                <a16:creationId xmlns:a16="http://schemas.microsoft.com/office/drawing/2014/main" id="{8FAF4368-6E2A-D5FF-E4B3-AFA2F10BB1FC}"/>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8" name="object 8" descr="$PPTXTitle">
            <a:extLst>
              <a:ext uri="{FF2B5EF4-FFF2-40B4-BE49-F238E27FC236}">
                <a16:creationId xmlns:a16="http://schemas.microsoft.com/office/drawing/2014/main" id="{18CCEFE3-546B-259A-048F-F785F04B71D5}"/>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30" name="object 8" descr="$PPTXTitle">
            <a:extLst>
              <a:ext uri="{FF2B5EF4-FFF2-40B4-BE49-F238E27FC236}">
                <a16:creationId xmlns:a16="http://schemas.microsoft.com/office/drawing/2014/main" id="{452C36F3-EF9B-C995-5FE0-AE03A754B5C9}"/>
              </a:ext>
            </a:extLst>
          </p:cNvPr>
          <p:cNvSpPr txBox="1">
            <a:spLocks/>
          </p:cNvSpPr>
          <p:nvPr/>
        </p:nvSpPr>
        <p:spPr>
          <a:xfrm>
            <a:off x="441436" y="356102"/>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32" name="object 14">
            <a:extLst>
              <a:ext uri="{FF2B5EF4-FFF2-40B4-BE49-F238E27FC236}">
                <a16:creationId xmlns:a16="http://schemas.microsoft.com/office/drawing/2014/main" id="{54308C3C-1661-8EDB-F46F-040FE66EFDA5}"/>
              </a:ext>
            </a:extLst>
          </p:cNvPr>
          <p:cNvSpPr txBox="1"/>
          <p:nvPr/>
        </p:nvSpPr>
        <p:spPr>
          <a:xfrm>
            <a:off x="2695207" y="380387"/>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extLst>
      <p:ext uri="{BB962C8B-B14F-4D97-AF65-F5344CB8AC3E}">
        <p14:creationId xmlns:p14="http://schemas.microsoft.com/office/powerpoint/2010/main" val="197595810"/>
      </p:ext>
    </p:extLst>
  </p:cSld>
  <p:clrMapOvr>
    <a:masterClrMapping/>
  </p:clrMapOvr>
  <p:transition>
    <p:cover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11</a:t>
            </a:fld>
            <a:endParaRPr sz="850" dirty="0">
              <a:latin typeface="Museo Sans 700"/>
              <a:cs typeface="Museo Sans 700"/>
            </a:endParaRPr>
          </a:p>
        </p:txBody>
      </p:sp>
      <p:graphicFrame>
        <p:nvGraphicFramePr>
          <p:cNvPr id="16" name="object 16"/>
          <p:cNvGraphicFramePr>
            <a:graphicFrameLocks noGrp="1"/>
          </p:cNvGraphicFramePr>
          <p:nvPr/>
        </p:nvGraphicFramePr>
        <p:xfrm>
          <a:off x="444500" y="1743955"/>
          <a:ext cx="11160759" cy="5562600"/>
        </p:xfrm>
        <a:graphic>
          <a:graphicData uri="http://schemas.openxmlformats.org/drawingml/2006/table">
            <a:tbl>
              <a:tblPr firstRow="1" bandRow="1">
                <a:tableStyleId>{2D5ABB26-0587-4C30-8999-92F81FD0307C}</a:tableStyleId>
              </a:tblPr>
              <a:tblGrid>
                <a:gridCol w="2870508">
                  <a:extLst>
                    <a:ext uri="{9D8B030D-6E8A-4147-A177-3AD203B41FA5}">
                      <a16:colId xmlns:a16="http://schemas.microsoft.com/office/drawing/2014/main" val="20000"/>
                    </a:ext>
                  </a:extLst>
                </a:gridCol>
                <a:gridCol w="2096697">
                  <a:extLst>
                    <a:ext uri="{9D8B030D-6E8A-4147-A177-3AD203B41FA5}">
                      <a16:colId xmlns:a16="http://schemas.microsoft.com/office/drawing/2014/main" val="20001"/>
                    </a:ext>
                  </a:extLst>
                </a:gridCol>
                <a:gridCol w="1826500">
                  <a:extLst>
                    <a:ext uri="{9D8B030D-6E8A-4147-A177-3AD203B41FA5}">
                      <a16:colId xmlns:a16="http://schemas.microsoft.com/office/drawing/2014/main" val="20002"/>
                    </a:ext>
                  </a:extLst>
                </a:gridCol>
                <a:gridCol w="2183527">
                  <a:extLst>
                    <a:ext uri="{9D8B030D-6E8A-4147-A177-3AD203B41FA5}">
                      <a16:colId xmlns:a16="http://schemas.microsoft.com/office/drawing/2014/main" val="20003"/>
                    </a:ext>
                  </a:extLst>
                </a:gridCol>
                <a:gridCol w="2183527">
                  <a:extLst>
                    <a:ext uri="{9D8B030D-6E8A-4147-A177-3AD203B41FA5}">
                      <a16:colId xmlns:a16="http://schemas.microsoft.com/office/drawing/2014/main" val="2423806514"/>
                    </a:ext>
                  </a:extLst>
                </a:gridCol>
              </a:tblGrid>
              <a:tr h="107162">
                <a:tc>
                  <a:txBody>
                    <a:bodyPr/>
                    <a:lstStyle/>
                    <a:p>
                      <a:pPr>
                        <a:lnSpc>
                          <a:spcPct val="100000"/>
                        </a:lnSpc>
                      </a:pPr>
                      <a:endParaRPr sz="1000">
                        <a:latin typeface="Times New Roman"/>
                        <a:cs typeface="Times New Roman"/>
                      </a:endParaRPr>
                    </a:p>
                  </a:txBody>
                  <a:tcPr marL="0" marR="0" marT="0" marB="0">
                    <a:lnB w="12700">
                      <a:solidFill>
                        <a:srgbClr val="003973"/>
                      </a:solidFill>
                      <a:prstDash val="solid"/>
                    </a:lnB>
                  </a:tcPr>
                </a:tc>
                <a:tc>
                  <a:txBody>
                    <a:bodyPr/>
                    <a:lstStyle/>
                    <a:p>
                      <a:pPr marL="977265">
                        <a:lnSpc>
                          <a:spcPts val="1005"/>
                        </a:lnSpc>
                      </a:pPr>
                      <a:r>
                        <a:rPr sz="900" b="1" dirty="0">
                          <a:solidFill>
                            <a:srgbClr val="51555A"/>
                          </a:solidFill>
                          <a:latin typeface="Museo Sans 900"/>
                          <a:cs typeface="Museo Sans 900"/>
                        </a:rPr>
                        <a:t>2022</a:t>
                      </a:r>
                      <a:r>
                        <a:rPr sz="900" b="1" spc="-20"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a:latin typeface="Museo Sans 900"/>
                        <a:cs typeface="Museo Sans 900"/>
                      </a:endParaRPr>
                    </a:p>
                  </a:txBody>
                  <a:tcPr marL="0" marR="0" marT="0" marB="0">
                    <a:lnB w="12700">
                      <a:solidFill>
                        <a:srgbClr val="003973"/>
                      </a:solidFill>
                      <a:prstDash val="solid"/>
                    </a:lnB>
                  </a:tcPr>
                </a:tc>
                <a:tc>
                  <a:txBody>
                    <a:bodyPr/>
                    <a:lstStyle/>
                    <a:p>
                      <a:pPr marL="640715">
                        <a:lnSpc>
                          <a:spcPts val="1005"/>
                        </a:lnSpc>
                      </a:pPr>
                      <a:r>
                        <a:rPr sz="900" b="1" dirty="0">
                          <a:solidFill>
                            <a:srgbClr val="51555A"/>
                          </a:solidFill>
                          <a:latin typeface="Museo Sans 900"/>
                          <a:cs typeface="Museo Sans 900"/>
                        </a:rPr>
                        <a:t>2023</a:t>
                      </a:r>
                      <a:r>
                        <a:rPr sz="900" b="1" spc="-15"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a:latin typeface="Museo Sans 900"/>
                        <a:cs typeface="Museo Sans 900"/>
                      </a:endParaRPr>
                    </a:p>
                  </a:txBody>
                  <a:tcPr marL="0" marR="0" marT="0" marB="0">
                    <a:lnB w="12700">
                      <a:solidFill>
                        <a:srgbClr val="003973"/>
                      </a:solidFill>
                      <a:prstDash val="solid"/>
                    </a:lnB>
                  </a:tcPr>
                </a:tc>
                <a:tc>
                  <a:txBody>
                    <a:bodyPr/>
                    <a:lstStyle/>
                    <a:p>
                      <a:pPr marL="643255">
                        <a:lnSpc>
                          <a:spcPts val="1005"/>
                        </a:lnSpc>
                      </a:pPr>
                      <a:r>
                        <a:rPr sz="900" b="1" dirty="0">
                          <a:solidFill>
                            <a:srgbClr val="51555A"/>
                          </a:solidFill>
                          <a:latin typeface="Museo Sans 900"/>
                          <a:cs typeface="Museo Sans 900"/>
                        </a:rPr>
                        <a:t>2024</a:t>
                      </a:r>
                      <a:r>
                        <a:rPr sz="900" b="1" spc="-20"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dirty="0">
                        <a:latin typeface="Museo Sans 900"/>
                        <a:cs typeface="Museo Sans 900"/>
                      </a:endParaRPr>
                    </a:p>
                  </a:txBody>
                  <a:tcPr marL="0" marR="0" marT="0" marB="0">
                    <a:lnB w="12700" cap="flat" cmpd="sng" algn="ctr">
                      <a:solidFill>
                        <a:srgbClr val="003973"/>
                      </a:solidFill>
                      <a:prstDash val="solid"/>
                      <a:round/>
                      <a:headEnd type="none" w="med" len="med"/>
                      <a:tailEnd type="none" w="med" len="med"/>
                    </a:lnB>
                  </a:tcPr>
                </a:tc>
                <a:tc>
                  <a:txBody>
                    <a:bodyPr/>
                    <a:lstStyle/>
                    <a:p>
                      <a:pPr marL="643255">
                        <a:lnSpc>
                          <a:spcPts val="1005"/>
                        </a:lnSpc>
                      </a:pPr>
                      <a:r>
                        <a:rPr sz="900" b="1" dirty="0">
                          <a:solidFill>
                            <a:srgbClr val="51555A"/>
                          </a:solidFill>
                          <a:latin typeface="Museo Sans 900"/>
                          <a:cs typeface="Museo Sans 900"/>
                        </a:rPr>
                        <a:t>202</a:t>
                      </a:r>
                      <a:r>
                        <a:rPr lang="en-US" sz="900" b="1" dirty="0">
                          <a:solidFill>
                            <a:srgbClr val="51555A"/>
                          </a:solidFill>
                          <a:latin typeface="Museo Sans 900"/>
                          <a:cs typeface="Museo Sans 900"/>
                        </a:rPr>
                        <a:t>5</a:t>
                      </a:r>
                      <a:r>
                        <a:rPr sz="900" b="1" spc="-20"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dirty="0">
                        <a:latin typeface="Museo Sans 900"/>
                        <a:cs typeface="Museo Sans 900"/>
                      </a:endParaRPr>
                    </a:p>
                  </a:txBody>
                  <a:tcPr marL="0" marR="0" marT="0" marB="0">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0"/>
                  </a:ext>
                </a:extLst>
              </a:tr>
              <a:tr h="300355">
                <a:tc>
                  <a:txBody>
                    <a:bodyPr/>
                    <a:lstStyle/>
                    <a:p>
                      <a:pPr marL="102870">
                        <a:lnSpc>
                          <a:spcPct val="100000"/>
                        </a:lnSpc>
                        <a:spcBef>
                          <a:spcPts val="560"/>
                        </a:spcBef>
                      </a:pPr>
                      <a:r>
                        <a:rPr sz="1000" b="0" dirty="0">
                          <a:solidFill>
                            <a:srgbClr val="51555A"/>
                          </a:solidFill>
                          <a:latin typeface="Museo Sans 300"/>
                          <a:cs typeface="Museo Sans 300"/>
                        </a:rPr>
                        <a:t>Net earnings </a:t>
                      </a:r>
                      <a:r>
                        <a:rPr sz="1000" b="0" spc="-10" dirty="0">
                          <a:solidFill>
                            <a:srgbClr val="51555A"/>
                          </a:solidFill>
                          <a:latin typeface="Museo Sans 300"/>
                          <a:cs typeface="Museo Sans 300"/>
                        </a:rPr>
                        <a:t>(loss)</a:t>
                      </a:r>
                      <a:endParaRPr sz="1000">
                        <a:latin typeface="Museo Sans 300"/>
                        <a:cs typeface="Museo Sans 300"/>
                      </a:endParaRPr>
                    </a:p>
                  </a:txBody>
                  <a:tcPr marL="0" marR="0" marT="71120" marB="0">
                    <a:lnT w="12700">
                      <a:solidFill>
                        <a:srgbClr val="003973"/>
                      </a:solidFill>
                      <a:prstDash val="solid"/>
                    </a:lnT>
                    <a:lnB w="3175">
                      <a:solidFill>
                        <a:srgbClr val="75797C"/>
                      </a:solidFill>
                      <a:prstDash val="solid"/>
                    </a:lnB>
                  </a:tcPr>
                </a:tc>
                <a:tc>
                  <a:txBody>
                    <a:bodyPr/>
                    <a:lstStyle/>
                    <a:p>
                      <a:pPr marL="977265">
                        <a:lnSpc>
                          <a:spcPct val="100000"/>
                        </a:lnSpc>
                        <a:spcBef>
                          <a:spcPts val="560"/>
                        </a:spcBef>
                      </a:pPr>
                      <a:r>
                        <a:rPr sz="1000" b="0" spc="-10" dirty="0">
                          <a:solidFill>
                            <a:srgbClr val="51555A"/>
                          </a:solidFill>
                          <a:latin typeface="Museo Sans 300"/>
                          <a:cs typeface="Museo Sans 300"/>
                        </a:rPr>
                        <a:t>$59.6</a:t>
                      </a:r>
                      <a:endParaRPr sz="1000">
                        <a:latin typeface="Museo Sans 300"/>
                        <a:cs typeface="Museo Sans 300"/>
                      </a:endParaRPr>
                    </a:p>
                  </a:txBody>
                  <a:tcPr marL="0" marR="0" marT="71120" marB="0">
                    <a:lnT w="12700">
                      <a:solidFill>
                        <a:srgbClr val="003973"/>
                      </a:solidFill>
                      <a:prstDash val="solid"/>
                    </a:lnT>
                    <a:lnB w="3175">
                      <a:solidFill>
                        <a:srgbClr val="75797C"/>
                      </a:solidFill>
                      <a:prstDash val="solid"/>
                    </a:lnB>
                  </a:tcPr>
                </a:tc>
                <a:tc>
                  <a:txBody>
                    <a:bodyPr/>
                    <a:lstStyle/>
                    <a:p>
                      <a:pPr marL="640715">
                        <a:lnSpc>
                          <a:spcPct val="100000"/>
                        </a:lnSpc>
                        <a:spcBef>
                          <a:spcPts val="560"/>
                        </a:spcBef>
                      </a:pPr>
                      <a:r>
                        <a:rPr sz="1000" b="0" spc="-20" dirty="0">
                          <a:solidFill>
                            <a:srgbClr val="51555A"/>
                          </a:solidFill>
                          <a:latin typeface="Museo Sans 300"/>
                          <a:cs typeface="Museo Sans 300"/>
                        </a:rPr>
                        <a:t>$60.5</a:t>
                      </a:r>
                      <a:endParaRPr sz="1000">
                        <a:latin typeface="Museo Sans 300"/>
                        <a:cs typeface="Museo Sans 300"/>
                      </a:endParaRPr>
                    </a:p>
                  </a:txBody>
                  <a:tcPr marL="0" marR="0" marT="71120" marB="0">
                    <a:lnT w="12700">
                      <a:solidFill>
                        <a:srgbClr val="003973"/>
                      </a:solidFill>
                      <a:prstDash val="solid"/>
                    </a:lnT>
                    <a:lnB w="3175">
                      <a:solidFill>
                        <a:srgbClr val="75797C"/>
                      </a:solidFill>
                      <a:prstDash val="solid"/>
                    </a:lnB>
                  </a:tcPr>
                </a:tc>
                <a:tc>
                  <a:txBody>
                    <a:bodyPr/>
                    <a:lstStyle/>
                    <a:p>
                      <a:pPr marL="643255">
                        <a:lnSpc>
                          <a:spcPct val="100000"/>
                        </a:lnSpc>
                        <a:spcBef>
                          <a:spcPts val="560"/>
                        </a:spcBef>
                      </a:pPr>
                      <a:r>
                        <a:rPr sz="1000" b="0" spc="-20" dirty="0">
                          <a:solidFill>
                            <a:srgbClr val="51555A"/>
                          </a:solidFill>
                          <a:latin typeface="Museo Sans 300"/>
                          <a:cs typeface="Museo Sans 300"/>
                        </a:rPr>
                        <a:t>$55.5</a:t>
                      </a:r>
                      <a:endParaRPr sz="1000" dirty="0">
                        <a:latin typeface="Museo Sans 300"/>
                        <a:cs typeface="Museo Sans 300"/>
                      </a:endParaRPr>
                    </a:p>
                  </a:txBody>
                  <a:tcPr marL="0" marR="0" marT="7112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20" dirty="0">
                          <a:solidFill>
                            <a:srgbClr val="51555A"/>
                          </a:solidFill>
                          <a:latin typeface="Museo Sans 300"/>
                          <a:cs typeface="Museo Sans 300"/>
                        </a:rPr>
                        <a:t>$</a:t>
                      </a:r>
                      <a:r>
                        <a:rPr lang="en-US" sz="1000" b="0" spc="-20" dirty="0">
                          <a:solidFill>
                            <a:srgbClr val="51555A"/>
                          </a:solidFill>
                          <a:latin typeface="Museo Sans 300"/>
                          <a:cs typeface="Museo Sans 300"/>
                        </a:rPr>
                        <a:t>65.3</a:t>
                      </a:r>
                      <a:endParaRPr sz="1000" dirty="0">
                        <a:latin typeface="Museo Sans 300"/>
                        <a:cs typeface="Museo Sans 300"/>
                      </a:endParaRPr>
                    </a:p>
                  </a:txBody>
                  <a:tcPr marL="0" marR="0" marT="7112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1"/>
                  </a:ext>
                </a:extLst>
              </a:tr>
              <a:tr h="300990">
                <a:tc>
                  <a:txBody>
                    <a:bodyPr/>
                    <a:lstStyle/>
                    <a:p>
                      <a:pPr marL="102235">
                        <a:lnSpc>
                          <a:spcPct val="100000"/>
                        </a:lnSpc>
                        <a:spcBef>
                          <a:spcPts val="560"/>
                        </a:spcBef>
                      </a:pPr>
                      <a:r>
                        <a:rPr sz="1000" b="0" dirty="0">
                          <a:solidFill>
                            <a:srgbClr val="51555A"/>
                          </a:solidFill>
                          <a:latin typeface="Museo Sans 300"/>
                          <a:cs typeface="Museo Sans 300"/>
                        </a:rPr>
                        <a:t>Net </a:t>
                      </a:r>
                      <a:r>
                        <a:rPr sz="1000" b="0" spc="-10" dirty="0">
                          <a:solidFill>
                            <a:srgbClr val="51555A"/>
                          </a:solidFill>
                          <a:latin typeface="Museo Sans 300"/>
                          <a:cs typeface="Museo Sans 300"/>
                        </a:rPr>
                        <a:t>sales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10" dirty="0">
                          <a:solidFill>
                            <a:srgbClr val="51555A"/>
                          </a:solidFill>
                          <a:latin typeface="Museo Sans 300"/>
                          <a:cs typeface="Museo Sans 300"/>
                        </a:rPr>
                        <a:t>$586.9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10" dirty="0">
                          <a:solidFill>
                            <a:srgbClr val="51555A"/>
                          </a:solidFill>
                          <a:latin typeface="Museo Sans 300"/>
                          <a:cs typeface="Museo Sans 300"/>
                        </a:rPr>
                        <a:t>$550.4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10" dirty="0">
                          <a:solidFill>
                            <a:srgbClr val="51555A"/>
                          </a:solidFill>
                          <a:latin typeface="Museo Sans 300"/>
                          <a:cs typeface="Museo Sans 300"/>
                        </a:rPr>
                        <a:t>$514.8</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10" dirty="0">
                          <a:solidFill>
                            <a:srgbClr val="51555A"/>
                          </a:solidFill>
                          <a:latin typeface="Museo Sans 300"/>
                          <a:cs typeface="Museo Sans 300"/>
                        </a:rPr>
                        <a:t>$</a:t>
                      </a:r>
                      <a:r>
                        <a:rPr lang="en-US" sz="1000" b="0" spc="-10" dirty="0">
                          <a:solidFill>
                            <a:srgbClr val="51555A"/>
                          </a:solidFill>
                          <a:latin typeface="Museo Sans 300"/>
                          <a:cs typeface="Museo Sans 300"/>
                        </a:rPr>
                        <a:t>541.3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2"/>
                  </a:ext>
                </a:extLst>
              </a:tr>
              <a:tr h="300355">
                <a:tc>
                  <a:txBody>
                    <a:bodyPr/>
                    <a:lstStyle/>
                    <a:p>
                      <a:pPr marL="102235">
                        <a:lnSpc>
                          <a:spcPct val="100000"/>
                        </a:lnSpc>
                        <a:spcBef>
                          <a:spcPts val="560"/>
                        </a:spcBef>
                      </a:pPr>
                      <a:r>
                        <a:rPr sz="1000" b="0" dirty="0">
                          <a:solidFill>
                            <a:srgbClr val="51555A"/>
                          </a:solidFill>
                          <a:latin typeface="Museo Sans 300"/>
                          <a:cs typeface="Museo Sans 300"/>
                        </a:rPr>
                        <a:t>Net earnings (loss) </a:t>
                      </a:r>
                      <a:r>
                        <a:rPr sz="1000" b="0" spc="-10" dirty="0">
                          <a:solidFill>
                            <a:srgbClr val="51555A"/>
                          </a:solidFill>
                          <a:latin typeface="Museo Sans 300"/>
                          <a:cs typeface="Museo Sans 300"/>
                        </a:rPr>
                        <a:t>margin</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10" dirty="0">
                          <a:solidFill>
                            <a:srgbClr val="51555A"/>
                          </a:solidFill>
                          <a:latin typeface="Museo Sans 300"/>
                          <a:cs typeface="Museo Sans 300"/>
                        </a:rPr>
                        <a:t>10.2%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10" dirty="0">
                          <a:solidFill>
                            <a:srgbClr val="51555A"/>
                          </a:solidFill>
                          <a:latin typeface="Museo Sans 300"/>
                          <a:cs typeface="Museo Sans 300"/>
                        </a:rPr>
                        <a:t>11.0%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10" dirty="0">
                          <a:solidFill>
                            <a:srgbClr val="51555A"/>
                          </a:solidFill>
                          <a:latin typeface="Museo Sans 300"/>
                          <a:cs typeface="Museo Sans 300"/>
                        </a:rPr>
                        <a:t>10.8%</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10" dirty="0">
                          <a:solidFill>
                            <a:srgbClr val="51555A"/>
                          </a:solidFill>
                          <a:latin typeface="Museo Sans 300"/>
                          <a:cs typeface="Museo Sans 300"/>
                        </a:rPr>
                        <a:t>1</a:t>
                      </a:r>
                      <a:r>
                        <a:rPr lang="en-US" sz="1000" b="0" spc="-10" dirty="0">
                          <a:solidFill>
                            <a:srgbClr val="51555A"/>
                          </a:solidFill>
                          <a:latin typeface="Museo Sans 300"/>
                          <a:cs typeface="Museo Sans 300"/>
                        </a:rPr>
                        <a:t>2.1</a:t>
                      </a:r>
                      <a:r>
                        <a:rPr sz="1000" b="0" spc="-1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3"/>
                  </a:ext>
                </a:extLst>
              </a:tr>
              <a:tr h="300355">
                <a:tc>
                  <a:txBody>
                    <a:bodyPr/>
                    <a:lstStyle/>
                    <a:p>
                      <a:pPr marL="136525">
                        <a:lnSpc>
                          <a:spcPct val="100000"/>
                        </a:lnSpc>
                        <a:spcBef>
                          <a:spcPts val="560"/>
                        </a:spcBef>
                      </a:pPr>
                      <a:r>
                        <a:rPr sz="1000" b="0" dirty="0">
                          <a:solidFill>
                            <a:srgbClr val="51555A"/>
                          </a:solidFill>
                          <a:latin typeface="Museo Sans 300"/>
                          <a:cs typeface="Museo Sans 300"/>
                        </a:rPr>
                        <a:t>Depreciation</a:t>
                      </a:r>
                      <a:r>
                        <a:rPr sz="1000" b="0" spc="-4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40" dirty="0">
                          <a:solidFill>
                            <a:srgbClr val="51555A"/>
                          </a:solidFill>
                          <a:latin typeface="Museo Sans 300"/>
                          <a:cs typeface="Museo Sans 300"/>
                        </a:rPr>
                        <a:t> </a:t>
                      </a:r>
                      <a:r>
                        <a:rPr sz="1000" b="0" dirty="0">
                          <a:solidFill>
                            <a:srgbClr val="51555A"/>
                          </a:solidFill>
                          <a:latin typeface="Museo Sans 300"/>
                          <a:cs typeface="Museo Sans 300"/>
                        </a:rPr>
                        <a:t>amortization</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expense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0" dirty="0">
                          <a:solidFill>
                            <a:srgbClr val="51555A"/>
                          </a:solidFill>
                          <a:latin typeface="Museo Sans 300"/>
                          <a:cs typeface="Museo Sans 300"/>
                        </a:rPr>
                        <a:t>29.8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0" dirty="0">
                          <a:solidFill>
                            <a:srgbClr val="51555A"/>
                          </a:solidFill>
                          <a:latin typeface="Museo Sans 300"/>
                          <a:cs typeface="Museo Sans 300"/>
                        </a:rPr>
                        <a:t>28.7</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0" dirty="0">
                          <a:solidFill>
                            <a:srgbClr val="51555A"/>
                          </a:solidFill>
                          <a:latin typeface="Museo Sans 300"/>
                          <a:cs typeface="Museo Sans 300"/>
                        </a:rPr>
                        <a:t>30.9</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lang="en-US" sz="1000" b="0" spc="-20" dirty="0">
                          <a:solidFill>
                            <a:srgbClr val="51555A"/>
                          </a:solidFill>
                          <a:latin typeface="Museo Sans 300"/>
                          <a:cs typeface="Museo Sans 300"/>
                        </a:rPr>
                        <a:t>34.5</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4"/>
                  </a:ext>
                </a:extLst>
              </a:tr>
              <a:tr h="300355">
                <a:tc>
                  <a:txBody>
                    <a:bodyPr/>
                    <a:lstStyle/>
                    <a:p>
                      <a:pPr marL="136525">
                        <a:lnSpc>
                          <a:spcPct val="100000"/>
                        </a:lnSpc>
                        <a:spcBef>
                          <a:spcPts val="560"/>
                        </a:spcBef>
                      </a:pPr>
                      <a:r>
                        <a:rPr sz="1000" b="0" dirty="0">
                          <a:solidFill>
                            <a:srgbClr val="51555A"/>
                          </a:solidFill>
                          <a:latin typeface="Museo Sans 300"/>
                          <a:cs typeface="Museo Sans 300"/>
                        </a:rPr>
                        <a:t>Interest</a:t>
                      </a:r>
                      <a:r>
                        <a:rPr sz="1000" b="0" spc="-10" dirty="0">
                          <a:solidFill>
                            <a:srgbClr val="51555A"/>
                          </a:solidFill>
                          <a:latin typeface="Museo Sans 300"/>
                          <a:cs typeface="Museo Sans 300"/>
                        </a:rPr>
                        <a:t> expense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2.2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5" dirty="0">
                          <a:solidFill>
                            <a:srgbClr val="51555A"/>
                          </a:solidFill>
                          <a:latin typeface="Museo Sans 300"/>
                          <a:cs typeface="Museo Sans 300"/>
                        </a:rPr>
                        <a:t>3.3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4.2</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25" dirty="0">
                          <a:solidFill>
                            <a:srgbClr val="51555A"/>
                          </a:solidFill>
                          <a:latin typeface="Museo Sans 300"/>
                          <a:cs typeface="Museo Sans 300"/>
                        </a:rPr>
                        <a:t>4.</a:t>
                      </a:r>
                      <a:r>
                        <a:rPr lang="en-US" sz="1000" b="0" spc="-25" dirty="0">
                          <a:solidFill>
                            <a:srgbClr val="51555A"/>
                          </a:solidFill>
                          <a:latin typeface="Museo Sans 300"/>
                          <a:cs typeface="Museo Sans 300"/>
                        </a:rPr>
                        <a:t>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5"/>
                  </a:ext>
                </a:extLst>
              </a:tr>
              <a:tr h="300355">
                <a:tc>
                  <a:txBody>
                    <a:bodyPr/>
                    <a:lstStyle/>
                    <a:p>
                      <a:pPr marL="136525">
                        <a:lnSpc>
                          <a:spcPct val="100000"/>
                        </a:lnSpc>
                        <a:spcBef>
                          <a:spcPts val="560"/>
                        </a:spcBef>
                      </a:pPr>
                      <a:r>
                        <a:rPr sz="1000" b="0" spc="-20" dirty="0">
                          <a:solidFill>
                            <a:srgbClr val="51555A"/>
                          </a:solidFill>
                          <a:latin typeface="Museo Sans 300"/>
                          <a:cs typeface="Museo Sans 300"/>
                        </a:rPr>
                        <a:t>Tax</a:t>
                      </a:r>
                      <a:r>
                        <a:rPr sz="1000" b="0" spc="-25" dirty="0">
                          <a:solidFill>
                            <a:srgbClr val="51555A"/>
                          </a:solidFill>
                          <a:latin typeface="Museo Sans 300"/>
                          <a:cs typeface="Museo Sans 300"/>
                        </a:rPr>
                        <a:t> </a:t>
                      </a:r>
                      <a:r>
                        <a:rPr sz="1000" b="0" dirty="0">
                          <a:solidFill>
                            <a:srgbClr val="51555A"/>
                          </a:solidFill>
                          <a:latin typeface="Museo Sans 300"/>
                          <a:cs typeface="Museo Sans 300"/>
                        </a:rPr>
                        <a:t>expense</a:t>
                      </a:r>
                      <a:r>
                        <a:rPr sz="1000" b="0" spc="-25" dirty="0">
                          <a:solidFill>
                            <a:srgbClr val="51555A"/>
                          </a:solidFill>
                          <a:latin typeface="Museo Sans 300"/>
                          <a:cs typeface="Museo Sans 300"/>
                        </a:rPr>
                        <a:t> </a:t>
                      </a:r>
                      <a:r>
                        <a:rPr sz="1000" b="0" spc="-10" dirty="0">
                          <a:solidFill>
                            <a:srgbClr val="51555A"/>
                          </a:solidFill>
                          <a:latin typeface="Museo Sans 300"/>
                          <a:cs typeface="Museo Sans 300"/>
                        </a:rPr>
                        <a:t>(benefit)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0" dirty="0">
                          <a:solidFill>
                            <a:srgbClr val="51555A"/>
                          </a:solidFill>
                          <a:latin typeface="Museo Sans 300"/>
                          <a:cs typeface="Museo Sans 300"/>
                        </a:rPr>
                        <a:t>21.2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0" dirty="0">
                          <a:solidFill>
                            <a:srgbClr val="51555A"/>
                          </a:solidFill>
                          <a:latin typeface="Museo Sans 300"/>
                          <a:cs typeface="Museo Sans 300"/>
                        </a:rPr>
                        <a:t>14.6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0" dirty="0">
                          <a:solidFill>
                            <a:srgbClr val="51555A"/>
                          </a:solidFill>
                          <a:latin typeface="Museo Sans 300"/>
                          <a:cs typeface="Museo Sans 300"/>
                        </a:rPr>
                        <a:t>13.1</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20" dirty="0">
                          <a:solidFill>
                            <a:srgbClr val="51555A"/>
                          </a:solidFill>
                          <a:latin typeface="Museo Sans 300"/>
                          <a:cs typeface="Museo Sans 300"/>
                        </a:rPr>
                        <a:t>1</a:t>
                      </a:r>
                      <a:r>
                        <a:rPr lang="en-US" sz="1000" b="0" spc="-20" dirty="0">
                          <a:solidFill>
                            <a:srgbClr val="51555A"/>
                          </a:solidFill>
                          <a:latin typeface="Museo Sans 300"/>
                          <a:cs typeface="Museo Sans 300"/>
                        </a:rPr>
                        <a:t>8.5</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6"/>
                  </a:ext>
                </a:extLst>
              </a:tr>
              <a:tr h="300990">
                <a:tc>
                  <a:txBody>
                    <a:bodyPr/>
                    <a:lstStyle/>
                    <a:p>
                      <a:pPr marL="102235">
                        <a:lnSpc>
                          <a:spcPct val="100000"/>
                        </a:lnSpc>
                        <a:spcBef>
                          <a:spcPts val="560"/>
                        </a:spcBef>
                      </a:pPr>
                      <a:r>
                        <a:rPr sz="1000" b="1" spc="-10" dirty="0">
                          <a:solidFill>
                            <a:srgbClr val="51555A"/>
                          </a:solidFill>
                          <a:latin typeface="Museo Sans 700"/>
                          <a:cs typeface="Museo Sans 700"/>
                        </a:rPr>
                        <a:t>EBITDA</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1" spc="-10" dirty="0">
                          <a:solidFill>
                            <a:srgbClr val="51555A"/>
                          </a:solidFill>
                          <a:latin typeface="Museo Sans 700"/>
                          <a:cs typeface="Museo Sans 700"/>
                        </a:rPr>
                        <a:t>112.7</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1" spc="-20" dirty="0">
                          <a:solidFill>
                            <a:srgbClr val="51555A"/>
                          </a:solidFill>
                          <a:latin typeface="Museo Sans 700"/>
                          <a:cs typeface="Museo Sans 700"/>
                        </a:rPr>
                        <a:t>107.2</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1" spc="-10" dirty="0">
                          <a:solidFill>
                            <a:srgbClr val="51555A"/>
                          </a:solidFill>
                          <a:latin typeface="Museo Sans 700"/>
                          <a:cs typeface="Museo Sans 700"/>
                        </a:rPr>
                        <a:t>103.7</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1" spc="-10" dirty="0">
                          <a:solidFill>
                            <a:srgbClr val="51555A"/>
                          </a:solidFill>
                          <a:latin typeface="Museo Sans 700"/>
                          <a:cs typeface="Museo Sans 700"/>
                        </a:rPr>
                        <a:t>1</a:t>
                      </a:r>
                      <a:r>
                        <a:rPr lang="en-US" sz="1000" b="1" spc="-10" dirty="0">
                          <a:solidFill>
                            <a:srgbClr val="51555A"/>
                          </a:solidFill>
                          <a:latin typeface="Museo Sans 700"/>
                          <a:cs typeface="Museo Sans 700"/>
                        </a:rPr>
                        <a:t>22.6</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7"/>
                  </a:ext>
                </a:extLst>
              </a:tr>
              <a:tr h="300355">
                <a:tc>
                  <a:txBody>
                    <a:bodyPr/>
                    <a:lstStyle/>
                    <a:p>
                      <a:pPr marL="102235">
                        <a:lnSpc>
                          <a:spcPct val="100000"/>
                        </a:lnSpc>
                        <a:spcBef>
                          <a:spcPts val="560"/>
                        </a:spcBef>
                      </a:pPr>
                      <a:r>
                        <a:rPr sz="1000" b="0" dirty="0">
                          <a:solidFill>
                            <a:srgbClr val="51555A"/>
                          </a:solidFill>
                          <a:latin typeface="Museo Sans 300"/>
                          <a:cs typeface="Museo Sans 300"/>
                        </a:rPr>
                        <a:t>Adjustments</a:t>
                      </a:r>
                      <a:r>
                        <a:rPr sz="1000" b="0" spc="-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EBITDA: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tcPr>
                </a:tc>
                <a:tc>
                  <a:txBody>
                    <a:bodyPr/>
                    <a:lstStyle/>
                    <a:p>
                      <a:pPr>
                        <a:lnSpc>
                          <a:spcPct val="100000"/>
                        </a:lnSpc>
                      </a:pPr>
                      <a:endParaRPr sz="1000">
                        <a:latin typeface="Times New Roman"/>
                        <a:cs typeface="Times New Roman"/>
                      </a:endParaRPr>
                    </a:p>
                  </a:txBody>
                  <a:tcPr marL="0" marR="0" marT="0" marB="0">
                    <a:lnT w="3175">
                      <a:solidFill>
                        <a:srgbClr val="75797C"/>
                      </a:solidFill>
                      <a:prstDash val="solid"/>
                    </a:lnT>
                    <a:lnB w="3175">
                      <a:solidFill>
                        <a:srgbClr val="75797C"/>
                      </a:solidFill>
                      <a:prstDash val="solid"/>
                    </a:lnB>
                  </a:tcPr>
                </a:tc>
                <a:tc>
                  <a:txBody>
                    <a:bodyPr/>
                    <a:lstStyle/>
                    <a:p>
                      <a:pPr>
                        <a:lnSpc>
                          <a:spcPct val="100000"/>
                        </a:lnSpc>
                      </a:pPr>
                      <a:endParaRPr sz="1000">
                        <a:latin typeface="Times New Roman"/>
                        <a:cs typeface="Times New Roman"/>
                      </a:endParaRPr>
                    </a:p>
                  </a:txBody>
                  <a:tcPr marL="0" marR="0" marT="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a:lnSpc>
                          <a:spcPct val="100000"/>
                        </a:lnSpc>
                      </a:pPr>
                      <a:endParaRPr sz="1000">
                        <a:latin typeface="Times New Roman"/>
                        <a:cs typeface="Times New Roman"/>
                      </a:endParaRPr>
                    </a:p>
                  </a:txBody>
                  <a:tcPr marL="0" marR="0" marT="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8"/>
                  </a:ext>
                </a:extLst>
              </a:tr>
              <a:tr h="300355">
                <a:tc>
                  <a:txBody>
                    <a:bodyPr/>
                    <a:lstStyle/>
                    <a:p>
                      <a:pPr marL="136525">
                        <a:lnSpc>
                          <a:spcPct val="100000"/>
                        </a:lnSpc>
                        <a:spcBef>
                          <a:spcPts val="560"/>
                        </a:spcBef>
                      </a:pPr>
                      <a:r>
                        <a:rPr sz="1000" b="0" dirty="0">
                          <a:solidFill>
                            <a:srgbClr val="51555A"/>
                          </a:solidFill>
                          <a:latin typeface="Museo Sans 300"/>
                          <a:cs typeface="Museo Sans 300"/>
                        </a:rPr>
                        <a:t>Restructuring</a:t>
                      </a:r>
                      <a:r>
                        <a:rPr sz="1000" b="0" spc="-5" dirty="0">
                          <a:solidFill>
                            <a:srgbClr val="51555A"/>
                          </a:solidFill>
                          <a:latin typeface="Museo Sans 300"/>
                          <a:cs typeface="Museo Sans 300"/>
                        </a:rPr>
                        <a:t> </a:t>
                      </a:r>
                      <a:r>
                        <a:rPr sz="1000" b="0" dirty="0">
                          <a:solidFill>
                            <a:srgbClr val="51555A"/>
                          </a:solidFill>
                          <a:latin typeface="Museo Sans 300"/>
                          <a:cs typeface="Museo Sans 300"/>
                        </a:rPr>
                        <a:t>charges </a:t>
                      </a:r>
                      <a:r>
                        <a:rPr sz="1000" b="0" spc="-25" dirty="0">
                          <a:solidFill>
                            <a:srgbClr val="51555A"/>
                          </a:solidFill>
                          <a:latin typeface="Museo Sans 300"/>
                          <a:cs typeface="Museo Sans 300"/>
                        </a:rPr>
                        <a:t>(c)</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1.9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5" dirty="0">
                          <a:solidFill>
                            <a:srgbClr val="51555A"/>
                          </a:solidFill>
                          <a:latin typeface="Museo Sans 300"/>
                          <a:cs typeface="Museo Sans 300"/>
                        </a:rPr>
                        <a:t>7.1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4.7</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lang="en-US" sz="1000" b="0" spc="-25" dirty="0">
                          <a:solidFill>
                            <a:srgbClr val="51555A"/>
                          </a:solidFill>
                          <a:latin typeface="Museo Sans 300"/>
                          <a:cs typeface="Museo Sans 300"/>
                        </a:rPr>
                        <a:t>1.4</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9"/>
                  </a:ext>
                </a:extLst>
              </a:tr>
              <a:tr h="300355">
                <a:tc>
                  <a:txBody>
                    <a:bodyPr/>
                    <a:lstStyle/>
                    <a:p>
                      <a:pPr marL="136525">
                        <a:lnSpc>
                          <a:spcPct val="100000"/>
                        </a:lnSpc>
                        <a:spcBef>
                          <a:spcPts val="560"/>
                        </a:spcBef>
                      </a:pPr>
                      <a:r>
                        <a:rPr sz="1000" b="0" dirty="0">
                          <a:solidFill>
                            <a:srgbClr val="51555A"/>
                          </a:solidFill>
                          <a:latin typeface="Museo Sans 300"/>
                          <a:cs typeface="Museo Sans 300"/>
                        </a:rPr>
                        <a:t>Restructuring</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related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charges</a:t>
                      </a:r>
                      <a:r>
                        <a:rPr sz="1000" b="0" spc="-10" dirty="0">
                          <a:solidFill>
                            <a:srgbClr val="51555A"/>
                          </a:solidFill>
                          <a:latin typeface="Museo Sans 300"/>
                          <a:cs typeface="Museo Sans 300"/>
                        </a:rPr>
                        <a:t> </a:t>
                      </a:r>
                      <a:r>
                        <a:rPr sz="1000" b="0" spc="-25" dirty="0">
                          <a:solidFill>
                            <a:srgbClr val="51555A"/>
                          </a:solidFill>
                          <a:latin typeface="Museo Sans 300"/>
                          <a:cs typeface="Museo Sans 300"/>
                        </a:rPr>
                        <a:t>(b)</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5" dirty="0">
                          <a:solidFill>
                            <a:srgbClr val="51555A"/>
                          </a:solidFill>
                          <a:latin typeface="Museo Sans 300"/>
                          <a:cs typeface="Museo Sans 300"/>
                        </a:rPr>
                        <a:t>0.6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0.7</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25" dirty="0">
                          <a:solidFill>
                            <a:srgbClr val="51555A"/>
                          </a:solidFill>
                          <a:latin typeface="Museo Sans 300"/>
                          <a:cs typeface="Museo Sans 300"/>
                        </a:rPr>
                        <a:t>0.7</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0"/>
                  </a:ext>
                </a:extLst>
              </a:tr>
              <a:tr h="300990">
                <a:tc>
                  <a:txBody>
                    <a:bodyPr/>
                    <a:lstStyle/>
                    <a:p>
                      <a:pPr marL="136525">
                        <a:lnSpc>
                          <a:spcPct val="100000"/>
                        </a:lnSpc>
                        <a:spcBef>
                          <a:spcPts val="560"/>
                        </a:spcBef>
                      </a:pPr>
                      <a:r>
                        <a:rPr sz="1000" b="0" dirty="0">
                          <a:solidFill>
                            <a:srgbClr val="51555A"/>
                          </a:solidFill>
                          <a:latin typeface="Museo Sans 300"/>
                          <a:cs typeface="Museo Sans 300"/>
                        </a:rPr>
                        <a:t>Environmental</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charges</a:t>
                      </a:r>
                      <a:r>
                        <a:rPr sz="1000" b="0" spc="-20" dirty="0">
                          <a:solidFill>
                            <a:srgbClr val="51555A"/>
                          </a:solidFill>
                          <a:latin typeface="Museo Sans 300"/>
                          <a:cs typeface="Museo Sans 300"/>
                        </a:rPr>
                        <a:t> </a:t>
                      </a:r>
                      <a:r>
                        <a:rPr sz="1000" b="0" spc="-25" dirty="0">
                          <a:solidFill>
                            <a:srgbClr val="51555A"/>
                          </a:solidFill>
                          <a:latin typeface="Museo Sans 300"/>
                          <a:cs typeface="Museo Sans 300"/>
                        </a:rPr>
                        <a:t>(a)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2.8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5" dirty="0">
                          <a:solidFill>
                            <a:srgbClr val="51555A"/>
                          </a:solidFill>
                          <a:latin typeface="Museo Sans 300"/>
                          <a:cs typeface="Museo Sans 300"/>
                        </a:rPr>
                        <a:t>3.5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1.6</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lang="en-US" sz="1000" b="0" spc="-25" dirty="0">
                          <a:solidFill>
                            <a:srgbClr val="51555A"/>
                          </a:solidFill>
                          <a:latin typeface="Museo Sans 300"/>
                          <a:cs typeface="Museo Sans 300"/>
                        </a:rPr>
                        <a:t>5.5</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1"/>
                  </a:ext>
                </a:extLst>
              </a:tr>
              <a:tr h="300355">
                <a:tc>
                  <a:txBody>
                    <a:bodyPr/>
                    <a:lstStyle/>
                    <a:p>
                      <a:pPr marL="136525">
                        <a:lnSpc>
                          <a:spcPct val="100000"/>
                        </a:lnSpc>
                        <a:spcBef>
                          <a:spcPts val="560"/>
                        </a:spcBef>
                      </a:pPr>
                      <a:r>
                        <a:rPr sz="1000" b="0" dirty="0">
                          <a:solidFill>
                            <a:srgbClr val="51555A"/>
                          </a:solidFill>
                          <a:latin typeface="Museo Sans 300"/>
                          <a:cs typeface="Museo Sans 300"/>
                        </a:rPr>
                        <a:t>Acquisition-related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costs</a:t>
                      </a:r>
                      <a:r>
                        <a:rPr sz="1000" b="0" spc="-15" dirty="0">
                          <a:solidFill>
                            <a:srgbClr val="51555A"/>
                          </a:solidFill>
                          <a:latin typeface="Museo Sans 300"/>
                          <a:cs typeface="Museo Sans 300"/>
                        </a:rPr>
                        <a:t> </a:t>
                      </a:r>
                      <a:r>
                        <a:rPr sz="1000" b="0" spc="-25" dirty="0">
                          <a:solidFill>
                            <a:srgbClr val="51555A"/>
                          </a:solidFill>
                          <a:latin typeface="Museo Sans 300"/>
                          <a:cs typeface="Museo Sans 300"/>
                        </a:rPr>
                        <a:t>(a)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2.5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5" dirty="0">
                          <a:solidFill>
                            <a:srgbClr val="51555A"/>
                          </a:solidFill>
                          <a:latin typeface="Museo Sans 300"/>
                          <a:cs typeface="Museo Sans 300"/>
                        </a:rPr>
                        <a:t>0.4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10" dirty="0">
                          <a:solidFill>
                            <a:srgbClr val="51555A"/>
                          </a:solidFill>
                          <a:latin typeface="Museo Sans 300"/>
                          <a:cs typeface="Museo Sans 300"/>
                        </a:rPr>
                        <a:t>(0.3)</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10" dirty="0">
                          <a:solidFill>
                            <a:srgbClr val="51555A"/>
                          </a:solidFill>
                          <a:latin typeface="Museo Sans 300"/>
                          <a:cs typeface="Museo Sans 300"/>
                        </a:rPr>
                        <a:t>(</a:t>
                      </a:r>
                      <a:r>
                        <a:rPr lang="en-US" sz="1000" b="0" spc="-10" dirty="0">
                          <a:solidFill>
                            <a:srgbClr val="51555A"/>
                          </a:solidFill>
                          <a:latin typeface="Museo Sans 300"/>
                          <a:cs typeface="Museo Sans 300"/>
                        </a:rPr>
                        <a:t>5.6</a:t>
                      </a:r>
                      <a:r>
                        <a:rPr sz="1000" b="0" spc="-1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2"/>
                  </a:ext>
                </a:extLst>
              </a:tr>
              <a:tr h="300990">
                <a:tc>
                  <a:txBody>
                    <a:bodyPr/>
                    <a:lstStyle/>
                    <a:p>
                      <a:pPr marL="136525">
                        <a:lnSpc>
                          <a:spcPct val="100000"/>
                        </a:lnSpc>
                        <a:spcBef>
                          <a:spcPts val="560"/>
                        </a:spcBef>
                      </a:pPr>
                      <a:r>
                        <a:rPr sz="1000" b="0" dirty="0">
                          <a:solidFill>
                            <a:srgbClr val="51555A"/>
                          </a:solidFill>
                          <a:latin typeface="Museo Sans 300"/>
                          <a:cs typeface="Museo Sans 300"/>
                        </a:rPr>
                        <a:t>Inventory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fair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value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step-up</a:t>
                      </a:r>
                      <a:r>
                        <a:rPr sz="1000" b="0" spc="-10" dirty="0">
                          <a:solidFill>
                            <a:srgbClr val="51555A"/>
                          </a:solidFill>
                          <a:latin typeface="Museo Sans 300"/>
                          <a:cs typeface="Museo Sans 300"/>
                        </a:rPr>
                        <a:t> </a:t>
                      </a:r>
                      <a:r>
                        <a:rPr sz="1000" b="0" spc="-25" dirty="0">
                          <a:solidFill>
                            <a:srgbClr val="51555A"/>
                          </a:solidFill>
                          <a:latin typeface="Museo Sans 300"/>
                          <a:cs typeface="Museo Sans 300"/>
                        </a:rPr>
                        <a:t>(b)</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4.0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2.1</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0715">
                        <a:lnSpc>
                          <a:spcPct val="100000"/>
                        </a:lnSpc>
                        <a:spcBef>
                          <a:spcPts val="560"/>
                        </a:spcBef>
                      </a:pPr>
                      <a:r>
                        <a:rPr lang="en-US" sz="1000" b="0" spc="-50" dirty="0">
                          <a:solidFill>
                            <a:srgbClr val="51555A"/>
                          </a:solidFill>
                          <a:latin typeface="Museo Sans 300"/>
                          <a:cs typeface="Museo Sans 300"/>
                        </a:rPr>
                        <a:t>—</a:t>
                      </a:r>
                      <a:endParaRPr lang="en-US"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3"/>
                  </a:ext>
                </a:extLst>
              </a:tr>
              <a:tr h="300355">
                <a:tc>
                  <a:txBody>
                    <a:bodyPr/>
                    <a:lstStyle/>
                    <a:p>
                      <a:pPr marL="136525">
                        <a:lnSpc>
                          <a:spcPct val="100000"/>
                        </a:lnSpc>
                        <a:spcBef>
                          <a:spcPts val="560"/>
                        </a:spcBef>
                      </a:pPr>
                      <a:r>
                        <a:rPr sz="1000" b="0" dirty="0">
                          <a:solidFill>
                            <a:srgbClr val="51555A"/>
                          </a:solidFill>
                          <a:latin typeface="Museo Sans 300"/>
                          <a:cs typeface="Museo Sans 300"/>
                        </a:rPr>
                        <a:t>Non-cash</a:t>
                      </a:r>
                      <a:r>
                        <a:rPr sz="1000" b="0" spc="-5" dirty="0">
                          <a:solidFill>
                            <a:srgbClr val="51555A"/>
                          </a:solidFill>
                          <a:latin typeface="Museo Sans 300"/>
                          <a:cs typeface="Museo Sans 300"/>
                        </a:rPr>
                        <a:t> </a:t>
                      </a:r>
                      <a:r>
                        <a:rPr sz="1000" b="0" dirty="0">
                          <a:solidFill>
                            <a:srgbClr val="51555A"/>
                          </a:solidFill>
                          <a:latin typeface="Museo Sans 300"/>
                          <a:cs typeface="Museo Sans 300"/>
                        </a:rPr>
                        <a:t>pension</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5" dirty="0">
                          <a:solidFill>
                            <a:srgbClr val="51555A"/>
                          </a:solidFill>
                          <a:latin typeface="Museo Sans 300"/>
                          <a:cs typeface="Museo Sans 300"/>
                        </a:rPr>
                        <a:t> </a:t>
                      </a:r>
                      <a:r>
                        <a:rPr sz="1000" b="0" dirty="0">
                          <a:solidFill>
                            <a:srgbClr val="51555A"/>
                          </a:solidFill>
                          <a:latin typeface="Museo Sans 300"/>
                          <a:cs typeface="Museo Sans 300"/>
                        </a:rPr>
                        <a:t>related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expense</a:t>
                      </a:r>
                      <a:r>
                        <a:rPr sz="1000" b="0" spc="-5" dirty="0">
                          <a:solidFill>
                            <a:srgbClr val="51555A"/>
                          </a:solidFill>
                          <a:latin typeface="Museo Sans 300"/>
                          <a:cs typeface="Museo Sans 300"/>
                        </a:rPr>
                        <a:t> </a:t>
                      </a:r>
                      <a:r>
                        <a:rPr sz="1000" b="0" spc="-25" dirty="0">
                          <a:solidFill>
                            <a:srgbClr val="51555A"/>
                          </a:solidFill>
                          <a:latin typeface="Museo Sans 300"/>
                          <a:cs typeface="Museo Sans 300"/>
                        </a:rPr>
                        <a:t>(d)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4.8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0.2</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0" spc="-25" dirty="0">
                          <a:solidFill>
                            <a:srgbClr val="51555A"/>
                          </a:solidFill>
                          <a:latin typeface="Museo Sans 300"/>
                          <a:cs typeface="Museo Sans 300"/>
                        </a:rPr>
                        <a:t>0.</a:t>
                      </a:r>
                      <a:r>
                        <a:rPr lang="en-US" sz="1000" b="0" spc="-25" dirty="0">
                          <a:solidFill>
                            <a:srgbClr val="51555A"/>
                          </a:solidFill>
                          <a:latin typeface="Museo Sans 300"/>
                          <a:cs typeface="Museo Sans 300"/>
                        </a:rPr>
                        <a:t>1</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4"/>
                  </a:ext>
                </a:extLst>
              </a:tr>
              <a:tr h="300990">
                <a:tc>
                  <a:txBody>
                    <a:bodyPr/>
                    <a:lstStyle/>
                    <a:p>
                      <a:pPr marL="136525">
                        <a:lnSpc>
                          <a:spcPct val="100000"/>
                        </a:lnSpc>
                        <a:spcBef>
                          <a:spcPts val="560"/>
                        </a:spcBef>
                      </a:pPr>
                      <a:r>
                        <a:rPr sz="1000" b="0" dirty="0">
                          <a:solidFill>
                            <a:srgbClr val="51555A"/>
                          </a:solidFill>
                          <a:latin typeface="Museo Sans 300"/>
                          <a:cs typeface="Museo Sans 300"/>
                        </a:rPr>
                        <a:t>Foreign</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currency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(gain)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loss</a:t>
                      </a:r>
                      <a:r>
                        <a:rPr sz="1000" b="0" spc="-15" dirty="0">
                          <a:solidFill>
                            <a:srgbClr val="51555A"/>
                          </a:solidFill>
                          <a:latin typeface="Museo Sans 300"/>
                          <a:cs typeface="Museo Sans 300"/>
                        </a:rPr>
                        <a:t> </a:t>
                      </a:r>
                      <a:r>
                        <a:rPr sz="1000" b="0" spc="-25" dirty="0">
                          <a:solidFill>
                            <a:srgbClr val="51555A"/>
                          </a:solidFill>
                          <a:latin typeface="Museo Sans 300"/>
                          <a:cs typeface="Museo Sans 300"/>
                        </a:rPr>
                        <a:t>(d)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5" dirty="0">
                          <a:solidFill>
                            <a:srgbClr val="51555A"/>
                          </a:solidFill>
                          <a:latin typeface="Museo Sans 300"/>
                          <a:cs typeface="Museo Sans 300"/>
                        </a:rPr>
                        <a:t>4.9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5" dirty="0">
                          <a:solidFill>
                            <a:srgbClr val="51555A"/>
                          </a:solidFill>
                          <a:latin typeface="Museo Sans 300"/>
                          <a:cs typeface="Museo Sans 300"/>
                        </a:rPr>
                        <a:t>2.0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5" dirty="0">
                          <a:solidFill>
                            <a:srgbClr val="51555A"/>
                          </a:solidFill>
                          <a:latin typeface="Museo Sans 300"/>
                          <a:cs typeface="Museo Sans 300"/>
                        </a:rPr>
                        <a:t>2.7</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lang="en-US" sz="1000" b="0" spc="-25" dirty="0">
                          <a:solidFill>
                            <a:srgbClr val="51555A"/>
                          </a:solidFill>
                          <a:latin typeface="Museo Sans 300"/>
                          <a:cs typeface="Museo Sans 300"/>
                        </a:rPr>
                        <a:t>(1.3)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5"/>
                  </a:ext>
                </a:extLst>
              </a:tr>
              <a:tr h="300990">
                <a:tc>
                  <a:txBody>
                    <a:bodyPr/>
                    <a:lstStyle/>
                    <a:p>
                      <a:pPr marL="102235">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adjustments</a:t>
                      </a:r>
                      <a:r>
                        <a:rPr sz="1000" b="0" spc="-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0" dirty="0">
                          <a:solidFill>
                            <a:srgbClr val="51555A"/>
                          </a:solidFill>
                          <a:latin typeface="Museo Sans 300"/>
                          <a:cs typeface="Museo Sans 300"/>
                        </a:rPr>
                        <a:t> EBITDA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0" spc="-20" dirty="0">
                          <a:solidFill>
                            <a:srgbClr val="51555A"/>
                          </a:solidFill>
                          <a:latin typeface="Museo Sans 300"/>
                          <a:cs typeface="Museo Sans 300"/>
                        </a:rPr>
                        <a:t>20.9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0" spc="-20" dirty="0">
                          <a:solidFill>
                            <a:srgbClr val="51555A"/>
                          </a:solidFill>
                          <a:latin typeface="Museo Sans 300"/>
                          <a:cs typeface="Museo Sans 300"/>
                        </a:rPr>
                        <a:t>13.5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0" spc="-20" dirty="0">
                          <a:solidFill>
                            <a:srgbClr val="51555A"/>
                          </a:solidFill>
                          <a:latin typeface="Museo Sans 300"/>
                          <a:cs typeface="Museo Sans 300"/>
                        </a:rPr>
                        <a:t>11.7</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lang="en-US" sz="1000" b="0" spc="-20" dirty="0">
                          <a:solidFill>
                            <a:srgbClr val="51555A"/>
                          </a:solidFill>
                          <a:latin typeface="Museo Sans 300"/>
                          <a:cs typeface="Museo Sans 300"/>
                        </a:rPr>
                        <a:t>0.9</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6"/>
                  </a:ext>
                </a:extLst>
              </a:tr>
              <a:tr h="300355">
                <a:tc>
                  <a:txBody>
                    <a:bodyPr/>
                    <a:lstStyle/>
                    <a:p>
                      <a:pPr marL="102235">
                        <a:lnSpc>
                          <a:spcPct val="100000"/>
                        </a:lnSpc>
                        <a:spcBef>
                          <a:spcPts val="560"/>
                        </a:spcBef>
                      </a:pPr>
                      <a:r>
                        <a:rPr sz="1000" b="1" dirty="0">
                          <a:solidFill>
                            <a:srgbClr val="51555A"/>
                          </a:solidFill>
                          <a:latin typeface="Museo Sans 700"/>
                          <a:cs typeface="Museo Sans 700"/>
                        </a:rPr>
                        <a:t>Adjusted </a:t>
                      </a:r>
                      <a:r>
                        <a:rPr sz="1000" b="1" spc="-10" dirty="0">
                          <a:solidFill>
                            <a:srgbClr val="51555A"/>
                          </a:solidFill>
                          <a:latin typeface="Museo Sans 700"/>
                          <a:cs typeface="Museo Sans 700"/>
                        </a:rPr>
                        <a:t>EBITDA</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1" spc="-10" dirty="0">
                          <a:solidFill>
                            <a:srgbClr val="51555A"/>
                          </a:solidFill>
                          <a:latin typeface="Museo Sans 700"/>
                          <a:cs typeface="Museo Sans 700"/>
                        </a:rPr>
                        <a:t>$133.6</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1" spc="-10" dirty="0">
                          <a:solidFill>
                            <a:srgbClr val="51555A"/>
                          </a:solidFill>
                          <a:latin typeface="Museo Sans 700"/>
                          <a:cs typeface="Museo Sans 700"/>
                        </a:rPr>
                        <a:t>$120.7</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1" spc="-10" dirty="0">
                          <a:solidFill>
                            <a:srgbClr val="51555A"/>
                          </a:solidFill>
                          <a:latin typeface="Museo Sans 700"/>
                          <a:cs typeface="Museo Sans 700"/>
                        </a:rPr>
                        <a:t>$115.4</a:t>
                      </a:r>
                      <a:endParaRPr sz="100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L="643255">
                        <a:lnSpc>
                          <a:spcPct val="100000"/>
                        </a:lnSpc>
                        <a:spcBef>
                          <a:spcPts val="560"/>
                        </a:spcBef>
                      </a:pPr>
                      <a:r>
                        <a:rPr sz="1000" b="1" spc="-10" dirty="0">
                          <a:solidFill>
                            <a:srgbClr val="51555A"/>
                          </a:solidFill>
                          <a:latin typeface="Museo Sans 700"/>
                          <a:cs typeface="Museo Sans 700"/>
                        </a:rPr>
                        <a:t>$1</a:t>
                      </a:r>
                      <a:r>
                        <a:rPr lang="en-US" sz="1000" b="1" spc="-10" dirty="0">
                          <a:solidFill>
                            <a:srgbClr val="51555A"/>
                          </a:solidFill>
                          <a:latin typeface="Museo Sans 700"/>
                          <a:cs typeface="Museo Sans 700"/>
                        </a:rPr>
                        <a:t>23.4</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7"/>
                  </a:ext>
                </a:extLst>
              </a:tr>
              <a:tr h="300355">
                <a:tc>
                  <a:txBody>
                    <a:bodyPr/>
                    <a:lstStyle/>
                    <a:p>
                      <a:pPr marL="102235">
                        <a:lnSpc>
                          <a:spcPct val="100000"/>
                        </a:lnSpc>
                        <a:spcBef>
                          <a:spcPts val="560"/>
                        </a:spcBef>
                      </a:pPr>
                      <a:r>
                        <a:rPr sz="1000" b="1" dirty="0">
                          <a:solidFill>
                            <a:srgbClr val="51555A"/>
                          </a:solidFill>
                          <a:latin typeface="Museo Sans 700"/>
                          <a:cs typeface="Museo Sans 700"/>
                        </a:rPr>
                        <a:t>Adjusted</a:t>
                      </a:r>
                      <a:r>
                        <a:rPr sz="1000" b="1" spc="-10" dirty="0">
                          <a:solidFill>
                            <a:srgbClr val="51555A"/>
                          </a:solidFill>
                          <a:latin typeface="Museo Sans 700"/>
                          <a:cs typeface="Museo Sans 700"/>
                        </a:rPr>
                        <a:t> </a:t>
                      </a:r>
                      <a:r>
                        <a:rPr sz="1000" b="1" dirty="0">
                          <a:solidFill>
                            <a:srgbClr val="51555A"/>
                          </a:solidFill>
                          <a:latin typeface="Museo Sans 700"/>
                          <a:cs typeface="Museo Sans 700"/>
                        </a:rPr>
                        <a:t>EBITDA</a:t>
                      </a:r>
                      <a:r>
                        <a:rPr sz="1000" b="1" spc="-5" dirty="0">
                          <a:solidFill>
                            <a:srgbClr val="51555A"/>
                          </a:solidFill>
                          <a:latin typeface="Museo Sans 700"/>
                          <a:cs typeface="Museo Sans 700"/>
                        </a:rPr>
                        <a:t> </a:t>
                      </a:r>
                      <a:r>
                        <a:rPr sz="1000" b="1" spc="-10" dirty="0">
                          <a:solidFill>
                            <a:srgbClr val="51555A"/>
                          </a:solidFill>
                          <a:latin typeface="Museo Sans 700"/>
                          <a:cs typeface="Museo Sans 700"/>
                        </a:rPr>
                        <a:t>Margin</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977265">
                        <a:lnSpc>
                          <a:spcPct val="100000"/>
                        </a:lnSpc>
                        <a:spcBef>
                          <a:spcPts val="560"/>
                        </a:spcBef>
                      </a:pPr>
                      <a:r>
                        <a:rPr sz="1000" b="1" spc="-10" dirty="0">
                          <a:solidFill>
                            <a:srgbClr val="51555A"/>
                          </a:solidFill>
                          <a:latin typeface="Museo Sans 700"/>
                          <a:cs typeface="Museo Sans 700"/>
                        </a:rPr>
                        <a:t>22.8%</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640715">
                        <a:lnSpc>
                          <a:spcPct val="100000"/>
                        </a:lnSpc>
                        <a:spcBef>
                          <a:spcPts val="560"/>
                        </a:spcBef>
                      </a:pPr>
                      <a:r>
                        <a:rPr sz="1000" b="1" spc="-10" dirty="0">
                          <a:solidFill>
                            <a:srgbClr val="51555A"/>
                          </a:solidFill>
                          <a:latin typeface="Museo Sans 700"/>
                          <a:cs typeface="Museo Sans 700"/>
                        </a:rPr>
                        <a:t>21.9%</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643255">
                        <a:lnSpc>
                          <a:spcPct val="100000"/>
                        </a:lnSpc>
                        <a:spcBef>
                          <a:spcPts val="560"/>
                        </a:spcBef>
                      </a:pPr>
                      <a:r>
                        <a:rPr sz="1000" b="1" spc="-10" dirty="0">
                          <a:solidFill>
                            <a:srgbClr val="51555A"/>
                          </a:solidFill>
                          <a:latin typeface="Museo Sans 700"/>
                          <a:cs typeface="Museo Sans 700"/>
                        </a:rPr>
                        <a:t>22.4%</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tc>
                  <a:txBody>
                    <a:bodyPr/>
                    <a:lstStyle/>
                    <a:p>
                      <a:pPr marL="643255">
                        <a:lnSpc>
                          <a:spcPct val="100000"/>
                        </a:lnSpc>
                        <a:spcBef>
                          <a:spcPts val="560"/>
                        </a:spcBef>
                      </a:pPr>
                      <a:r>
                        <a:rPr lang="en-US" sz="1000" b="1" spc="-10" dirty="0">
                          <a:solidFill>
                            <a:srgbClr val="51555A"/>
                          </a:solidFill>
                          <a:latin typeface="Museo Sans 700"/>
                          <a:cs typeface="Museo Sans 700"/>
                        </a:rPr>
                        <a:t>22.8%</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extLst>
                  <a:ext uri="{0D108BD9-81ED-4DB2-BD59-A6C34878D82A}">
                    <a16:rowId xmlns:a16="http://schemas.microsoft.com/office/drawing/2014/main" val="10018"/>
                  </a:ext>
                </a:extLst>
              </a:tr>
            </a:tbl>
          </a:graphicData>
        </a:graphic>
      </p:graphicFrame>
      <p:sp>
        <p:nvSpPr>
          <p:cNvPr id="17" name="object 17"/>
          <p:cNvSpPr txBox="1"/>
          <p:nvPr/>
        </p:nvSpPr>
        <p:spPr>
          <a:xfrm>
            <a:off x="444500" y="701675"/>
            <a:ext cx="9994265" cy="927100"/>
          </a:xfrm>
          <a:prstGeom prst="rect">
            <a:avLst/>
          </a:prstGeom>
        </p:spPr>
        <p:txBody>
          <a:bodyPr vert="horz" wrap="square" lIns="0" tIns="231775" rIns="0" bIns="0" rtlCol="0">
            <a:spAutoFit/>
          </a:bodyPr>
          <a:lstStyle/>
          <a:p>
            <a:pPr marL="12700">
              <a:lnSpc>
                <a:spcPct val="100000"/>
              </a:lnSpc>
              <a:spcBef>
                <a:spcPts val="1825"/>
              </a:spcBef>
            </a:pPr>
            <a:r>
              <a:rPr sz="3000" spc="-10" dirty="0">
                <a:solidFill>
                  <a:srgbClr val="003973"/>
                </a:solidFill>
                <a:latin typeface="Museo Sans 500"/>
                <a:cs typeface="Museo Sans 500"/>
              </a:rPr>
              <a:t>Reconciliation</a:t>
            </a:r>
            <a:r>
              <a:rPr sz="3000" spc="-75" dirty="0">
                <a:solidFill>
                  <a:srgbClr val="003973"/>
                </a:solidFill>
                <a:latin typeface="Museo Sans 500"/>
                <a:cs typeface="Museo Sans 500"/>
              </a:rPr>
              <a:t> </a:t>
            </a:r>
            <a:r>
              <a:rPr sz="3000" dirty="0">
                <a:solidFill>
                  <a:srgbClr val="003973"/>
                </a:solidFill>
                <a:latin typeface="Museo Sans 500"/>
                <a:cs typeface="Museo Sans 500"/>
              </a:rPr>
              <a:t>of</a:t>
            </a:r>
            <a:r>
              <a:rPr sz="3000" spc="-75" dirty="0">
                <a:solidFill>
                  <a:srgbClr val="003973"/>
                </a:solidFill>
                <a:latin typeface="Museo Sans 500"/>
                <a:cs typeface="Museo Sans 500"/>
              </a:rPr>
              <a:t> </a:t>
            </a:r>
            <a:r>
              <a:rPr sz="3000" dirty="0">
                <a:solidFill>
                  <a:srgbClr val="003973"/>
                </a:solidFill>
                <a:latin typeface="Museo Sans 500"/>
                <a:cs typeface="Museo Sans 500"/>
              </a:rPr>
              <a:t>Net</a:t>
            </a:r>
            <a:r>
              <a:rPr sz="3000" spc="-70" dirty="0">
                <a:solidFill>
                  <a:srgbClr val="003973"/>
                </a:solidFill>
                <a:latin typeface="Museo Sans 500"/>
                <a:cs typeface="Museo Sans 500"/>
              </a:rPr>
              <a:t> </a:t>
            </a:r>
            <a:r>
              <a:rPr sz="3000" dirty="0">
                <a:solidFill>
                  <a:srgbClr val="003973"/>
                </a:solidFill>
                <a:latin typeface="Museo Sans 500"/>
                <a:cs typeface="Museo Sans 500"/>
              </a:rPr>
              <a:t>Earnings</a:t>
            </a:r>
            <a:r>
              <a:rPr sz="3000" spc="-75" dirty="0">
                <a:solidFill>
                  <a:srgbClr val="003973"/>
                </a:solidFill>
                <a:latin typeface="Museo Sans 500"/>
                <a:cs typeface="Museo Sans 500"/>
              </a:rPr>
              <a:t> </a:t>
            </a:r>
            <a:r>
              <a:rPr sz="3000" dirty="0">
                <a:solidFill>
                  <a:srgbClr val="003973"/>
                </a:solidFill>
                <a:latin typeface="Museo Sans 500"/>
                <a:cs typeface="Museo Sans 500"/>
              </a:rPr>
              <a:t>(Loss)</a:t>
            </a:r>
            <a:r>
              <a:rPr sz="3000" spc="-70" dirty="0">
                <a:solidFill>
                  <a:srgbClr val="003973"/>
                </a:solidFill>
                <a:latin typeface="Museo Sans 500"/>
                <a:cs typeface="Museo Sans 500"/>
              </a:rPr>
              <a:t> </a:t>
            </a:r>
            <a:r>
              <a:rPr sz="3000" dirty="0">
                <a:solidFill>
                  <a:srgbClr val="003973"/>
                </a:solidFill>
                <a:latin typeface="Museo Sans 500"/>
                <a:cs typeface="Museo Sans 500"/>
              </a:rPr>
              <a:t>to</a:t>
            </a:r>
            <a:r>
              <a:rPr sz="3000" spc="-75" dirty="0">
                <a:solidFill>
                  <a:srgbClr val="003973"/>
                </a:solidFill>
                <a:latin typeface="Museo Sans 500"/>
                <a:cs typeface="Museo Sans 500"/>
              </a:rPr>
              <a:t> </a:t>
            </a:r>
            <a:r>
              <a:rPr sz="3000" dirty="0">
                <a:solidFill>
                  <a:srgbClr val="003973"/>
                </a:solidFill>
                <a:latin typeface="Museo Sans 500"/>
                <a:cs typeface="Museo Sans 500"/>
              </a:rPr>
              <a:t>Adjusted</a:t>
            </a:r>
            <a:r>
              <a:rPr sz="3000" spc="-70" dirty="0">
                <a:solidFill>
                  <a:srgbClr val="003973"/>
                </a:solidFill>
                <a:latin typeface="Museo Sans 500"/>
                <a:cs typeface="Museo Sans 500"/>
              </a:rPr>
              <a:t> </a:t>
            </a:r>
            <a:r>
              <a:rPr sz="3000" spc="-10" dirty="0">
                <a:solidFill>
                  <a:srgbClr val="003973"/>
                </a:solidFill>
                <a:latin typeface="Museo Sans 500"/>
                <a:cs typeface="Museo Sans 500"/>
              </a:rPr>
              <a:t>EBITDA</a:t>
            </a:r>
            <a:endParaRPr sz="3000">
              <a:latin typeface="Museo Sans 500"/>
              <a:cs typeface="Museo Sans 500"/>
            </a:endParaRPr>
          </a:p>
          <a:p>
            <a:pPr marL="12700">
              <a:lnSpc>
                <a:spcPct val="100000"/>
              </a:lnSpc>
              <a:spcBef>
                <a:spcPts val="575"/>
              </a:spcBef>
            </a:pPr>
            <a:r>
              <a:rPr sz="1000" b="0" dirty="0">
                <a:solidFill>
                  <a:srgbClr val="51555A"/>
                </a:solidFill>
                <a:latin typeface="Museo Sans 300"/>
                <a:cs typeface="Museo Sans 300"/>
              </a:rPr>
              <a:t>($</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millions)</a:t>
            </a:r>
            <a:endParaRPr sz="1000">
              <a:latin typeface="Museo Sans 300"/>
              <a:cs typeface="Museo Sans 300"/>
            </a:endParaRPr>
          </a:p>
        </p:txBody>
      </p:sp>
      <p:sp>
        <p:nvSpPr>
          <p:cNvPr id="20" name="object 14">
            <a:extLst>
              <a:ext uri="{FF2B5EF4-FFF2-40B4-BE49-F238E27FC236}">
                <a16:creationId xmlns:a16="http://schemas.microsoft.com/office/drawing/2014/main" id="{04ED9CE2-162F-58A2-D726-85B2A3A8DBEB}"/>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B6A04E9E-AE57-954C-301E-5F6B9D8F6106}"/>
              </a:ext>
            </a:extLst>
          </p:cNvPr>
          <p:cNvSpPr txBox="1">
            <a:spLocks/>
          </p:cNvSpPr>
          <p:nvPr/>
        </p:nvSpPr>
        <p:spPr>
          <a:xfrm>
            <a:off x="444545" y="358367"/>
            <a:ext cx="598170" cy="315876"/>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146B4034-141D-FD15-EB05-24FDA9B522D9}"/>
              </a:ext>
            </a:extLst>
          </p:cNvPr>
          <p:cNvSpPr txBox="1">
            <a:spLocks/>
          </p:cNvSpPr>
          <p:nvPr/>
        </p:nvSpPr>
        <p:spPr>
          <a:xfrm>
            <a:off x="1301943" y="356909"/>
            <a:ext cx="1301116"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6" name="object 8" descr="$PPTXTitle">
            <a:extLst>
              <a:ext uri="{FF2B5EF4-FFF2-40B4-BE49-F238E27FC236}">
                <a16:creationId xmlns:a16="http://schemas.microsoft.com/office/drawing/2014/main" id="{FE2A38AB-A0D1-1C62-1E33-C929A76F0EDB}"/>
              </a:ext>
            </a:extLst>
          </p:cNvPr>
          <p:cNvSpPr txBox="1">
            <a:spLocks/>
          </p:cNvSpPr>
          <p:nvPr/>
        </p:nvSpPr>
        <p:spPr>
          <a:xfrm>
            <a:off x="441436" y="356102"/>
            <a:ext cx="598170" cy="318141"/>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8" name="object 14">
            <a:extLst>
              <a:ext uri="{FF2B5EF4-FFF2-40B4-BE49-F238E27FC236}">
                <a16:creationId xmlns:a16="http://schemas.microsoft.com/office/drawing/2014/main" id="{7645E7EE-BE06-9E18-4962-FC641BD6DACF}"/>
              </a:ext>
            </a:extLst>
          </p:cNvPr>
          <p:cNvSpPr txBox="1"/>
          <p:nvPr/>
        </p:nvSpPr>
        <p:spPr>
          <a:xfrm>
            <a:off x="2695207" y="380387"/>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12</a:t>
            </a:fld>
            <a:endParaRPr sz="850" dirty="0">
              <a:latin typeface="Museo Sans 700"/>
              <a:cs typeface="Museo Sans 700"/>
            </a:endParaRPr>
          </a:p>
        </p:txBody>
      </p:sp>
      <p:graphicFrame>
        <p:nvGraphicFramePr>
          <p:cNvPr id="16" name="object 16"/>
          <p:cNvGraphicFramePr>
            <a:graphicFrameLocks noGrp="1"/>
          </p:cNvGraphicFramePr>
          <p:nvPr/>
        </p:nvGraphicFramePr>
        <p:xfrm>
          <a:off x="457201" y="2357221"/>
          <a:ext cx="10515600" cy="3518535"/>
        </p:xfrm>
        <a:graphic>
          <a:graphicData uri="http://schemas.openxmlformats.org/drawingml/2006/table">
            <a:tbl>
              <a:tblPr firstRow="1" bandRow="1">
                <a:tableStyleId>{2D5ABB26-0587-4C30-8999-92F81FD0307C}</a:tableStyleId>
              </a:tblPr>
              <a:tblGrid>
                <a:gridCol w="4072696">
                  <a:extLst>
                    <a:ext uri="{9D8B030D-6E8A-4147-A177-3AD203B41FA5}">
                      <a16:colId xmlns:a16="http://schemas.microsoft.com/office/drawing/2014/main" val="20000"/>
                    </a:ext>
                  </a:extLst>
                </a:gridCol>
                <a:gridCol w="1419735">
                  <a:extLst>
                    <a:ext uri="{9D8B030D-6E8A-4147-A177-3AD203B41FA5}">
                      <a16:colId xmlns:a16="http://schemas.microsoft.com/office/drawing/2014/main" val="20001"/>
                    </a:ext>
                  </a:extLst>
                </a:gridCol>
                <a:gridCol w="1535703">
                  <a:extLst>
                    <a:ext uri="{9D8B030D-6E8A-4147-A177-3AD203B41FA5}">
                      <a16:colId xmlns:a16="http://schemas.microsoft.com/office/drawing/2014/main" val="20002"/>
                    </a:ext>
                  </a:extLst>
                </a:gridCol>
                <a:gridCol w="1743733">
                  <a:extLst>
                    <a:ext uri="{9D8B030D-6E8A-4147-A177-3AD203B41FA5}">
                      <a16:colId xmlns:a16="http://schemas.microsoft.com/office/drawing/2014/main" val="20003"/>
                    </a:ext>
                  </a:extLst>
                </a:gridCol>
                <a:gridCol w="1743733">
                  <a:extLst>
                    <a:ext uri="{9D8B030D-6E8A-4147-A177-3AD203B41FA5}">
                      <a16:colId xmlns:a16="http://schemas.microsoft.com/office/drawing/2014/main" val="2476250883"/>
                    </a:ext>
                  </a:extLst>
                </a:gridCol>
              </a:tblGrid>
              <a:tr h="207645">
                <a:tc>
                  <a:txBody>
                    <a:bodyPr/>
                    <a:lstStyle/>
                    <a:p>
                      <a:pPr>
                        <a:lnSpc>
                          <a:spcPct val="100000"/>
                        </a:lnSpc>
                      </a:pPr>
                      <a:endParaRPr sz="1100">
                        <a:latin typeface="Times New Roman"/>
                        <a:cs typeface="Times New Roman"/>
                      </a:endParaRPr>
                    </a:p>
                  </a:txBody>
                  <a:tcPr marL="0" marR="0" marT="0" marB="0">
                    <a:lnB w="12700">
                      <a:solidFill>
                        <a:srgbClr val="003973"/>
                      </a:solidFill>
                      <a:prstDash val="solid"/>
                    </a:lnB>
                  </a:tcPr>
                </a:tc>
                <a:tc>
                  <a:txBody>
                    <a:bodyPr/>
                    <a:lstStyle/>
                    <a:p>
                      <a:pPr marL="198120">
                        <a:lnSpc>
                          <a:spcPts val="1005"/>
                        </a:lnSpc>
                      </a:pPr>
                      <a:r>
                        <a:rPr sz="900" b="1" dirty="0">
                          <a:solidFill>
                            <a:srgbClr val="51555A"/>
                          </a:solidFill>
                          <a:latin typeface="Museo Sans 900"/>
                          <a:cs typeface="Museo Sans 900"/>
                        </a:rPr>
                        <a:t>2022</a:t>
                      </a:r>
                      <a:r>
                        <a:rPr sz="900" b="1" spc="-20"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a:latin typeface="Museo Sans 900"/>
                        <a:cs typeface="Museo Sans 900"/>
                      </a:endParaRPr>
                    </a:p>
                  </a:txBody>
                  <a:tcPr marL="0" marR="0" marT="0" marB="0">
                    <a:lnB w="12700">
                      <a:solidFill>
                        <a:srgbClr val="003973"/>
                      </a:solidFill>
                      <a:prstDash val="solid"/>
                    </a:lnB>
                  </a:tcPr>
                </a:tc>
                <a:tc>
                  <a:txBody>
                    <a:bodyPr/>
                    <a:lstStyle/>
                    <a:p>
                      <a:pPr marL="321945">
                        <a:lnSpc>
                          <a:spcPts val="1005"/>
                        </a:lnSpc>
                      </a:pPr>
                      <a:r>
                        <a:rPr sz="900" b="1" dirty="0">
                          <a:solidFill>
                            <a:srgbClr val="51555A"/>
                          </a:solidFill>
                          <a:latin typeface="Museo Sans 900"/>
                          <a:cs typeface="Museo Sans 900"/>
                        </a:rPr>
                        <a:t>2023</a:t>
                      </a:r>
                      <a:r>
                        <a:rPr sz="900" b="1" spc="-15"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0" dirty="0">
                          <a:solidFill>
                            <a:srgbClr val="51555A"/>
                          </a:solidFill>
                          <a:latin typeface="Museo Sans 900"/>
                          <a:cs typeface="Museo Sans 900"/>
                        </a:rPr>
                        <a:t> YEAR)</a:t>
                      </a:r>
                      <a:endParaRPr sz="900">
                        <a:latin typeface="Museo Sans 900"/>
                        <a:cs typeface="Museo Sans 900"/>
                      </a:endParaRPr>
                    </a:p>
                  </a:txBody>
                  <a:tcPr marL="0" marR="0" marT="0" marB="0">
                    <a:lnB w="12700">
                      <a:solidFill>
                        <a:srgbClr val="003973"/>
                      </a:solidFill>
                      <a:prstDash val="solid"/>
                    </a:lnB>
                  </a:tcPr>
                </a:tc>
                <a:tc>
                  <a:txBody>
                    <a:bodyPr/>
                    <a:lstStyle/>
                    <a:p>
                      <a:pPr marL="323215">
                        <a:lnSpc>
                          <a:spcPts val="1005"/>
                        </a:lnSpc>
                      </a:pPr>
                      <a:r>
                        <a:rPr sz="900" b="1" dirty="0">
                          <a:solidFill>
                            <a:srgbClr val="51555A"/>
                          </a:solidFill>
                          <a:latin typeface="Museo Sans 900"/>
                          <a:cs typeface="Museo Sans 900"/>
                        </a:rPr>
                        <a:t>2024</a:t>
                      </a:r>
                      <a:r>
                        <a:rPr sz="900" b="1" spc="-20"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dirty="0">
                        <a:latin typeface="Museo Sans 900"/>
                        <a:cs typeface="Museo Sans 900"/>
                      </a:endParaRPr>
                    </a:p>
                  </a:txBody>
                  <a:tcPr marL="0" marR="0" marT="0" marB="0">
                    <a:lnB w="12700">
                      <a:solidFill>
                        <a:srgbClr val="003973"/>
                      </a:solidFill>
                      <a:prstDash val="solid"/>
                    </a:lnB>
                  </a:tcPr>
                </a:tc>
                <a:tc>
                  <a:txBody>
                    <a:bodyPr/>
                    <a:lstStyle/>
                    <a:p>
                      <a:pPr marL="323215">
                        <a:lnSpc>
                          <a:spcPts val="1005"/>
                        </a:lnSpc>
                      </a:pPr>
                      <a:r>
                        <a:rPr sz="900" b="1" dirty="0">
                          <a:solidFill>
                            <a:srgbClr val="51555A"/>
                          </a:solidFill>
                          <a:latin typeface="Museo Sans 900"/>
                          <a:cs typeface="Museo Sans 900"/>
                        </a:rPr>
                        <a:t>202</a:t>
                      </a:r>
                      <a:r>
                        <a:rPr lang="en-US" sz="900" b="1" dirty="0">
                          <a:solidFill>
                            <a:srgbClr val="51555A"/>
                          </a:solidFill>
                          <a:latin typeface="Museo Sans 900"/>
                          <a:cs typeface="Museo Sans 900"/>
                        </a:rPr>
                        <a:t>5</a:t>
                      </a:r>
                      <a:r>
                        <a:rPr sz="900" b="1" spc="-20" dirty="0">
                          <a:solidFill>
                            <a:srgbClr val="51555A"/>
                          </a:solidFill>
                          <a:latin typeface="Museo Sans 900"/>
                          <a:cs typeface="Museo Sans 900"/>
                        </a:rPr>
                        <a:t> </a:t>
                      </a:r>
                      <a:r>
                        <a:rPr sz="900" b="1" dirty="0">
                          <a:solidFill>
                            <a:srgbClr val="51555A"/>
                          </a:solidFill>
                          <a:latin typeface="Museo Sans 900"/>
                          <a:cs typeface="Museo Sans 900"/>
                        </a:rPr>
                        <a:t>(FULL</a:t>
                      </a:r>
                      <a:r>
                        <a:rPr sz="900" b="1" spc="-15" dirty="0">
                          <a:solidFill>
                            <a:srgbClr val="51555A"/>
                          </a:solidFill>
                          <a:latin typeface="Museo Sans 900"/>
                          <a:cs typeface="Museo Sans 900"/>
                        </a:rPr>
                        <a:t> </a:t>
                      </a:r>
                      <a:r>
                        <a:rPr sz="900" b="1" spc="-10" dirty="0">
                          <a:solidFill>
                            <a:srgbClr val="51555A"/>
                          </a:solidFill>
                          <a:latin typeface="Museo Sans 900"/>
                          <a:cs typeface="Museo Sans 900"/>
                        </a:rPr>
                        <a:t>YEAR)</a:t>
                      </a:r>
                      <a:endParaRPr sz="900" dirty="0">
                        <a:latin typeface="Museo Sans 900"/>
                        <a:cs typeface="Museo Sans 900"/>
                      </a:endParaRPr>
                    </a:p>
                  </a:txBody>
                  <a:tcPr marL="0" marR="0" marT="0" marB="0">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0"/>
                  </a:ext>
                </a:extLst>
              </a:tr>
              <a:tr h="300355">
                <a:tc>
                  <a:txBody>
                    <a:bodyPr/>
                    <a:lstStyle/>
                    <a:p>
                      <a:pPr marL="102870">
                        <a:lnSpc>
                          <a:spcPct val="100000"/>
                        </a:lnSpc>
                        <a:spcBef>
                          <a:spcPts val="560"/>
                        </a:spcBef>
                      </a:pPr>
                      <a:r>
                        <a:rPr sz="1000" b="1" dirty="0">
                          <a:solidFill>
                            <a:srgbClr val="51555A"/>
                          </a:solidFill>
                          <a:latin typeface="Museo Sans 700"/>
                          <a:cs typeface="Museo Sans 700"/>
                        </a:rPr>
                        <a:t>Diluted</a:t>
                      </a:r>
                      <a:r>
                        <a:rPr sz="1000" b="1" spc="-10" dirty="0">
                          <a:solidFill>
                            <a:srgbClr val="51555A"/>
                          </a:solidFill>
                          <a:latin typeface="Museo Sans 700"/>
                          <a:cs typeface="Museo Sans 700"/>
                        </a:rPr>
                        <a:t> </a:t>
                      </a:r>
                      <a:r>
                        <a:rPr sz="1000" b="1" dirty="0">
                          <a:solidFill>
                            <a:srgbClr val="51555A"/>
                          </a:solidFill>
                          <a:latin typeface="Museo Sans 700"/>
                          <a:cs typeface="Museo Sans 700"/>
                        </a:rPr>
                        <a:t>earnings</a:t>
                      </a:r>
                      <a:r>
                        <a:rPr sz="1000" b="1" spc="-5" dirty="0">
                          <a:solidFill>
                            <a:srgbClr val="51555A"/>
                          </a:solidFill>
                          <a:latin typeface="Museo Sans 700"/>
                          <a:cs typeface="Museo Sans 700"/>
                        </a:rPr>
                        <a:t> </a:t>
                      </a:r>
                      <a:r>
                        <a:rPr sz="1000" b="1" dirty="0">
                          <a:solidFill>
                            <a:srgbClr val="51555A"/>
                          </a:solidFill>
                          <a:latin typeface="Museo Sans 700"/>
                          <a:cs typeface="Museo Sans 700"/>
                        </a:rPr>
                        <a:t>(loss)</a:t>
                      </a:r>
                      <a:r>
                        <a:rPr sz="1000" b="1" spc="-5" dirty="0">
                          <a:solidFill>
                            <a:srgbClr val="51555A"/>
                          </a:solidFill>
                          <a:latin typeface="Museo Sans 700"/>
                          <a:cs typeface="Museo Sans 700"/>
                        </a:rPr>
                        <a:t> </a:t>
                      </a:r>
                      <a:r>
                        <a:rPr sz="1000" b="1" dirty="0">
                          <a:solidFill>
                            <a:srgbClr val="51555A"/>
                          </a:solidFill>
                          <a:latin typeface="Museo Sans 700"/>
                          <a:cs typeface="Museo Sans 700"/>
                        </a:rPr>
                        <a:t>per</a:t>
                      </a:r>
                      <a:r>
                        <a:rPr sz="1000" b="1" spc="-5" dirty="0">
                          <a:solidFill>
                            <a:srgbClr val="51555A"/>
                          </a:solidFill>
                          <a:latin typeface="Museo Sans 700"/>
                          <a:cs typeface="Museo Sans 700"/>
                        </a:rPr>
                        <a:t> </a:t>
                      </a:r>
                      <a:r>
                        <a:rPr sz="1000" b="1" spc="-10" dirty="0">
                          <a:solidFill>
                            <a:srgbClr val="51555A"/>
                          </a:solidFill>
                          <a:latin typeface="Museo Sans 700"/>
                          <a:cs typeface="Museo Sans 700"/>
                        </a:rPr>
                        <a:t>share</a:t>
                      </a:r>
                      <a:endParaRPr sz="1000">
                        <a:latin typeface="Museo Sans 700"/>
                        <a:cs typeface="Museo Sans 700"/>
                      </a:endParaRPr>
                    </a:p>
                  </a:txBody>
                  <a:tcPr marL="0" marR="0" marT="71120" marB="0">
                    <a:lnT w="12700">
                      <a:solidFill>
                        <a:srgbClr val="003973"/>
                      </a:solidFill>
                      <a:prstDash val="solid"/>
                    </a:lnT>
                    <a:lnB w="3175">
                      <a:solidFill>
                        <a:srgbClr val="75797C"/>
                      </a:solidFill>
                      <a:prstDash val="solid"/>
                    </a:lnB>
                  </a:tcPr>
                </a:tc>
                <a:tc>
                  <a:txBody>
                    <a:bodyPr/>
                    <a:lstStyle/>
                    <a:p>
                      <a:pPr marL="198120">
                        <a:lnSpc>
                          <a:spcPct val="100000"/>
                        </a:lnSpc>
                        <a:spcBef>
                          <a:spcPts val="560"/>
                        </a:spcBef>
                      </a:pPr>
                      <a:r>
                        <a:rPr sz="1000" b="1" spc="-10" dirty="0">
                          <a:solidFill>
                            <a:srgbClr val="51555A"/>
                          </a:solidFill>
                          <a:latin typeface="Museo Sans 700"/>
                          <a:cs typeface="Museo Sans 700"/>
                        </a:rPr>
                        <a:t>$1.85</a:t>
                      </a:r>
                      <a:endParaRPr sz="1000">
                        <a:latin typeface="Museo Sans 700"/>
                        <a:cs typeface="Museo Sans 700"/>
                      </a:endParaRPr>
                    </a:p>
                  </a:txBody>
                  <a:tcPr marL="0" marR="0" marT="71120" marB="0">
                    <a:lnT w="12700">
                      <a:solidFill>
                        <a:srgbClr val="003973"/>
                      </a:solidFill>
                      <a:prstDash val="solid"/>
                    </a:lnT>
                    <a:lnB w="3175">
                      <a:solidFill>
                        <a:srgbClr val="75797C"/>
                      </a:solidFill>
                      <a:prstDash val="solid"/>
                    </a:lnB>
                  </a:tcPr>
                </a:tc>
                <a:tc>
                  <a:txBody>
                    <a:bodyPr/>
                    <a:lstStyle/>
                    <a:p>
                      <a:pPr marL="321945">
                        <a:lnSpc>
                          <a:spcPct val="100000"/>
                        </a:lnSpc>
                        <a:spcBef>
                          <a:spcPts val="560"/>
                        </a:spcBef>
                      </a:pPr>
                      <a:r>
                        <a:rPr sz="1000" b="1" spc="-10" dirty="0">
                          <a:solidFill>
                            <a:srgbClr val="51555A"/>
                          </a:solidFill>
                          <a:latin typeface="Museo Sans 700"/>
                          <a:cs typeface="Museo Sans 700"/>
                        </a:rPr>
                        <a:t>$1.92</a:t>
                      </a:r>
                      <a:endParaRPr sz="1000">
                        <a:latin typeface="Museo Sans 700"/>
                        <a:cs typeface="Museo Sans 700"/>
                      </a:endParaRPr>
                    </a:p>
                  </a:txBody>
                  <a:tcPr marL="0" marR="0" marT="71120" marB="0">
                    <a:lnT w="12700">
                      <a:solidFill>
                        <a:srgbClr val="003973"/>
                      </a:solidFill>
                      <a:prstDash val="solid"/>
                    </a:lnT>
                    <a:lnB w="3175">
                      <a:solidFill>
                        <a:srgbClr val="75797C"/>
                      </a:solidFill>
                      <a:prstDash val="solid"/>
                    </a:lnB>
                  </a:tcPr>
                </a:tc>
                <a:tc>
                  <a:txBody>
                    <a:bodyPr/>
                    <a:lstStyle/>
                    <a:p>
                      <a:pPr marL="322580">
                        <a:lnSpc>
                          <a:spcPct val="100000"/>
                        </a:lnSpc>
                        <a:spcBef>
                          <a:spcPts val="560"/>
                        </a:spcBef>
                      </a:pPr>
                      <a:r>
                        <a:rPr sz="1000" b="1" spc="-10" dirty="0">
                          <a:solidFill>
                            <a:srgbClr val="51555A"/>
                          </a:solidFill>
                          <a:latin typeface="Museo Sans 700"/>
                          <a:cs typeface="Museo Sans 700"/>
                        </a:rPr>
                        <a:t>$1.80</a:t>
                      </a:r>
                      <a:endParaRPr sz="1000" dirty="0">
                        <a:latin typeface="Museo Sans 700"/>
                        <a:cs typeface="Museo Sans 700"/>
                      </a:endParaRPr>
                    </a:p>
                  </a:txBody>
                  <a:tcPr marL="0" marR="0" marT="71120" marB="0">
                    <a:lnT w="12700">
                      <a:solidFill>
                        <a:srgbClr val="003973"/>
                      </a:solidFill>
                      <a:prstDash val="solid"/>
                    </a:lnT>
                    <a:lnB w="3175">
                      <a:solidFill>
                        <a:srgbClr val="75797C"/>
                      </a:solidFill>
                      <a:prstDash val="solid"/>
                    </a:lnB>
                  </a:tcPr>
                </a:tc>
                <a:tc>
                  <a:txBody>
                    <a:bodyPr/>
                    <a:lstStyle/>
                    <a:p>
                      <a:pPr marL="322580">
                        <a:lnSpc>
                          <a:spcPct val="100000"/>
                        </a:lnSpc>
                        <a:spcBef>
                          <a:spcPts val="560"/>
                        </a:spcBef>
                      </a:pPr>
                      <a:r>
                        <a:rPr sz="1000" b="1" spc="-10" dirty="0">
                          <a:solidFill>
                            <a:srgbClr val="51555A"/>
                          </a:solidFill>
                          <a:latin typeface="Museo Sans 700"/>
                          <a:cs typeface="Museo Sans 700"/>
                        </a:rPr>
                        <a:t>$</a:t>
                      </a:r>
                      <a:r>
                        <a:rPr lang="en-US" sz="1000" b="1" spc="-10" dirty="0">
                          <a:solidFill>
                            <a:srgbClr val="51555A"/>
                          </a:solidFill>
                          <a:latin typeface="Museo Sans 700"/>
                          <a:cs typeface="Museo Sans 700"/>
                        </a:rPr>
                        <a:t>2.19</a:t>
                      </a:r>
                      <a:endParaRPr sz="1000" dirty="0">
                        <a:latin typeface="Museo Sans 700"/>
                        <a:cs typeface="Museo Sans 700"/>
                      </a:endParaRPr>
                    </a:p>
                  </a:txBody>
                  <a:tcPr marL="0" marR="0" marT="7112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1"/>
                  </a:ext>
                </a:extLst>
              </a:tr>
              <a:tr h="300355">
                <a:tc>
                  <a:txBody>
                    <a:bodyPr/>
                    <a:lstStyle/>
                    <a:p>
                      <a:pPr marL="102235">
                        <a:lnSpc>
                          <a:spcPct val="100000"/>
                        </a:lnSpc>
                        <a:spcBef>
                          <a:spcPts val="560"/>
                        </a:spcBef>
                      </a:pPr>
                      <a:r>
                        <a:rPr sz="1000" b="0" spc="-20" dirty="0">
                          <a:solidFill>
                            <a:srgbClr val="51555A"/>
                          </a:solidFill>
                          <a:latin typeface="Museo Sans 300"/>
                          <a:cs typeface="Museo Sans 300"/>
                        </a:rPr>
                        <a:t>Tax</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affected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adjustments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to</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reported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diluted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earnings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(loss)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per</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share: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a:lnSpc>
                          <a:spcPct val="100000"/>
                        </a:lnSpc>
                      </a:pPr>
                      <a:endParaRPr sz="1100">
                        <a:latin typeface="Times New Roman"/>
                        <a:cs typeface="Times New Roman"/>
                      </a:endParaRPr>
                    </a:p>
                  </a:txBody>
                  <a:tcPr marL="0" marR="0" marT="0" marB="0">
                    <a:lnT w="3175">
                      <a:solidFill>
                        <a:srgbClr val="75797C"/>
                      </a:solidFill>
                      <a:prstDash val="solid"/>
                    </a:lnT>
                    <a:lnB w="3175">
                      <a:solidFill>
                        <a:srgbClr val="75797C"/>
                      </a:solidFill>
                      <a:prstDash val="solid"/>
                    </a:lnB>
                  </a:tcPr>
                </a:tc>
                <a:tc>
                  <a:txBody>
                    <a:bodyPr/>
                    <a:lstStyle/>
                    <a:p>
                      <a:pPr>
                        <a:lnSpc>
                          <a:spcPct val="100000"/>
                        </a:lnSpc>
                      </a:pPr>
                      <a:endParaRPr sz="1100">
                        <a:latin typeface="Times New Roman"/>
                        <a:cs typeface="Times New Roman"/>
                      </a:endParaRPr>
                    </a:p>
                  </a:txBody>
                  <a:tcPr marL="0" marR="0" marT="0" marB="0">
                    <a:lnT w="3175">
                      <a:solidFill>
                        <a:srgbClr val="75797C"/>
                      </a:solidFill>
                      <a:prstDash val="solid"/>
                    </a:lnT>
                    <a:lnB w="3175">
                      <a:solidFill>
                        <a:srgbClr val="75797C"/>
                      </a:solidFill>
                      <a:prstDash val="solid"/>
                    </a:lnB>
                  </a:tcPr>
                </a:tc>
                <a:tc>
                  <a:txBody>
                    <a:bodyPr/>
                    <a:lstStyle/>
                    <a:p>
                      <a:pPr>
                        <a:lnSpc>
                          <a:spcPct val="100000"/>
                        </a:lnSpc>
                      </a:pPr>
                      <a:endParaRPr sz="1100" dirty="0">
                        <a:latin typeface="Times New Roman"/>
                        <a:cs typeface="Times New Roman"/>
                      </a:endParaRPr>
                    </a:p>
                  </a:txBody>
                  <a:tcPr marL="0" marR="0" marT="0" marB="0">
                    <a:lnT w="3175">
                      <a:solidFill>
                        <a:srgbClr val="75797C"/>
                      </a:solidFill>
                      <a:prstDash val="solid"/>
                    </a:lnT>
                    <a:lnB w="3175">
                      <a:solidFill>
                        <a:srgbClr val="75797C"/>
                      </a:solidFill>
                      <a:prstDash val="solid"/>
                    </a:lnB>
                  </a:tcPr>
                </a:tc>
                <a:tc>
                  <a:txBody>
                    <a:bodyPr/>
                    <a:lstStyle/>
                    <a:p>
                      <a:pPr>
                        <a:lnSpc>
                          <a:spcPct val="100000"/>
                        </a:lnSpc>
                      </a:pPr>
                      <a:endParaRPr sz="1100" dirty="0">
                        <a:latin typeface="Times New Roman"/>
                        <a:cs typeface="Times New Roman"/>
                      </a:endParaRPr>
                    </a:p>
                  </a:txBody>
                  <a:tcPr marL="0" marR="0" marT="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2"/>
                  </a:ext>
                </a:extLst>
              </a:tr>
              <a:tr h="300355">
                <a:tc>
                  <a:txBody>
                    <a:bodyPr/>
                    <a:lstStyle/>
                    <a:p>
                      <a:pPr marL="102235">
                        <a:lnSpc>
                          <a:spcPct val="100000"/>
                        </a:lnSpc>
                        <a:spcBef>
                          <a:spcPts val="560"/>
                        </a:spcBef>
                      </a:pPr>
                      <a:r>
                        <a:rPr sz="1000" b="1" dirty="0">
                          <a:solidFill>
                            <a:srgbClr val="51555A"/>
                          </a:solidFill>
                          <a:latin typeface="Museo Sans 700"/>
                          <a:cs typeface="Museo Sans 700"/>
                        </a:rPr>
                        <a:t>Restructuring</a:t>
                      </a:r>
                      <a:r>
                        <a:rPr sz="1000" b="1" spc="-15" dirty="0">
                          <a:solidFill>
                            <a:srgbClr val="51555A"/>
                          </a:solidFill>
                          <a:latin typeface="Museo Sans 700"/>
                          <a:cs typeface="Museo Sans 700"/>
                        </a:rPr>
                        <a:t> </a:t>
                      </a:r>
                      <a:r>
                        <a:rPr sz="1000" b="1" spc="-10" dirty="0">
                          <a:solidFill>
                            <a:srgbClr val="51555A"/>
                          </a:solidFill>
                          <a:latin typeface="Museo Sans 700"/>
                          <a:cs typeface="Museo Sans 700"/>
                        </a:rPr>
                        <a:t>charges</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198120">
                        <a:lnSpc>
                          <a:spcPct val="100000"/>
                        </a:lnSpc>
                        <a:spcBef>
                          <a:spcPts val="560"/>
                        </a:spcBef>
                      </a:pPr>
                      <a:r>
                        <a:rPr sz="1000" b="1" spc="-20" dirty="0">
                          <a:solidFill>
                            <a:srgbClr val="51555A"/>
                          </a:solidFill>
                          <a:latin typeface="Museo Sans 700"/>
                          <a:cs typeface="Museo Sans 700"/>
                        </a:rPr>
                        <a:t>0.06</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1" spc="-20" dirty="0">
                          <a:solidFill>
                            <a:srgbClr val="51555A"/>
                          </a:solidFill>
                          <a:latin typeface="Museo Sans 700"/>
                          <a:cs typeface="Museo Sans 700"/>
                        </a:rPr>
                        <a:t>0.22</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1" spc="-20" dirty="0">
                          <a:solidFill>
                            <a:srgbClr val="51555A"/>
                          </a:solidFill>
                          <a:latin typeface="Museo Sans 700"/>
                          <a:cs typeface="Museo Sans 700"/>
                        </a:rPr>
                        <a:t>0.12</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1" spc="-20" dirty="0">
                          <a:solidFill>
                            <a:srgbClr val="51555A"/>
                          </a:solidFill>
                          <a:latin typeface="Museo Sans 700"/>
                          <a:cs typeface="Museo Sans 700"/>
                        </a:rPr>
                        <a:t>0.</a:t>
                      </a:r>
                      <a:r>
                        <a:rPr lang="en-US" sz="1000" b="1" spc="-20" dirty="0">
                          <a:solidFill>
                            <a:srgbClr val="51555A"/>
                          </a:solidFill>
                          <a:latin typeface="Museo Sans 700"/>
                          <a:cs typeface="Museo Sans 700"/>
                        </a:rPr>
                        <a:t>04</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3"/>
                  </a:ext>
                </a:extLst>
              </a:tr>
              <a:tr h="300355">
                <a:tc>
                  <a:txBody>
                    <a:bodyPr/>
                    <a:lstStyle/>
                    <a:p>
                      <a:pPr marL="102235">
                        <a:lnSpc>
                          <a:spcPct val="100000"/>
                        </a:lnSpc>
                        <a:spcBef>
                          <a:spcPts val="560"/>
                        </a:spcBef>
                      </a:pPr>
                      <a:r>
                        <a:rPr sz="1000" b="0" dirty="0">
                          <a:solidFill>
                            <a:srgbClr val="51555A"/>
                          </a:solidFill>
                          <a:latin typeface="Museo Sans 300"/>
                          <a:cs typeface="Museo Sans 300"/>
                        </a:rPr>
                        <a:t>Restructuring</a:t>
                      </a:r>
                      <a:r>
                        <a:rPr sz="1000" b="0" spc="-15" dirty="0">
                          <a:solidFill>
                            <a:srgbClr val="51555A"/>
                          </a:solidFill>
                          <a:latin typeface="Museo Sans 300"/>
                          <a:cs typeface="Museo Sans 300"/>
                        </a:rPr>
                        <a:t> </a:t>
                      </a:r>
                      <a:r>
                        <a:rPr sz="1000" b="0" dirty="0">
                          <a:solidFill>
                            <a:srgbClr val="51555A"/>
                          </a:solidFill>
                          <a:latin typeface="Museo Sans 300"/>
                          <a:cs typeface="Museo Sans 300"/>
                        </a:rPr>
                        <a:t>related</a:t>
                      </a:r>
                      <a:r>
                        <a:rPr sz="1000" b="0" spc="-10" dirty="0">
                          <a:solidFill>
                            <a:srgbClr val="51555A"/>
                          </a:solidFill>
                          <a:latin typeface="Museo Sans 300"/>
                          <a:cs typeface="Museo Sans 300"/>
                        </a:rPr>
                        <a:t> charges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198120">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0" spc="-20" dirty="0">
                          <a:solidFill>
                            <a:srgbClr val="51555A"/>
                          </a:solidFill>
                          <a:latin typeface="Museo Sans 300"/>
                          <a:cs typeface="Museo Sans 300"/>
                        </a:rPr>
                        <a:t>0.02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0" spc="-20" dirty="0">
                          <a:solidFill>
                            <a:srgbClr val="51555A"/>
                          </a:solidFill>
                          <a:latin typeface="Museo Sans 300"/>
                          <a:cs typeface="Museo Sans 300"/>
                        </a:rPr>
                        <a:t>0.0</a:t>
                      </a:r>
                      <a:r>
                        <a:rPr lang="en-US" sz="1000" b="0" spc="-20" dirty="0">
                          <a:solidFill>
                            <a:srgbClr val="51555A"/>
                          </a:solidFill>
                          <a:latin typeface="Museo Sans 300"/>
                          <a:cs typeface="Museo Sans 300"/>
                        </a:rPr>
                        <a:t>2</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4"/>
                  </a:ext>
                </a:extLst>
              </a:tr>
              <a:tr h="300990">
                <a:tc>
                  <a:txBody>
                    <a:bodyPr/>
                    <a:lstStyle/>
                    <a:p>
                      <a:pPr marL="102235">
                        <a:lnSpc>
                          <a:spcPct val="100000"/>
                        </a:lnSpc>
                        <a:spcBef>
                          <a:spcPts val="560"/>
                        </a:spcBef>
                      </a:pPr>
                      <a:r>
                        <a:rPr sz="1000" b="0" dirty="0">
                          <a:solidFill>
                            <a:srgbClr val="51555A"/>
                          </a:solidFill>
                          <a:latin typeface="Museo Sans 300"/>
                          <a:cs typeface="Museo Sans 300"/>
                        </a:rPr>
                        <a:t>Environmental</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charges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198120">
                        <a:lnSpc>
                          <a:spcPct val="100000"/>
                        </a:lnSpc>
                        <a:spcBef>
                          <a:spcPts val="560"/>
                        </a:spcBef>
                      </a:pPr>
                      <a:r>
                        <a:rPr sz="1000" b="0" spc="-20" dirty="0">
                          <a:solidFill>
                            <a:srgbClr val="51555A"/>
                          </a:solidFill>
                          <a:latin typeface="Museo Sans 300"/>
                          <a:cs typeface="Museo Sans 300"/>
                        </a:rPr>
                        <a:t>0.09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20" dirty="0">
                          <a:solidFill>
                            <a:srgbClr val="51555A"/>
                          </a:solidFill>
                          <a:latin typeface="Museo Sans 300"/>
                          <a:cs typeface="Museo Sans 300"/>
                        </a:rPr>
                        <a:t>0.11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0" spc="-20" dirty="0">
                          <a:solidFill>
                            <a:srgbClr val="51555A"/>
                          </a:solidFill>
                          <a:latin typeface="Museo Sans 300"/>
                          <a:cs typeface="Museo Sans 300"/>
                        </a:rPr>
                        <a:t>0.04</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0" spc="-20" dirty="0">
                          <a:solidFill>
                            <a:srgbClr val="51555A"/>
                          </a:solidFill>
                          <a:latin typeface="Museo Sans 300"/>
                          <a:cs typeface="Museo Sans 300"/>
                        </a:rPr>
                        <a:t>0.</a:t>
                      </a:r>
                      <a:r>
                        <a:rPr lang="en-US" sz="1000" b="0" spc="-20" dirty="0">
                          <a:solidFill>
                            <a:srgbClr val="51555A"/>
                          </a:solidFill>
                          <a:latin typeface="Museo Sans 300"/>
                          <a:cs typeface="Museo Sans 300"/>
                        </a:rPr>
                        <a:t>14</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5"/>
                  </a:ext>
                </a:extLst>
              </a:tr>
              <a:tr h="300355">
                <a:tc>
                  <a:txBody>
                    <a:bodyPr/>
                    <a:lstStyle/>
                    <a:p>
                      <a:pPr marL="102235">
                        <a:lnSpc>
                          <a:spcPct val="100000"/>
                        </a:lnSpc>
                        <a:spcBef>
                          <a:spcPts val="560"/>
                        </a:spcBef>
                      </a:pPr>
                      <a:r>
                        <a:rPr sz="1000" b="0" dirty="0">
                          <a:solidFill>
                            <a:srgbClr val="51555A"/>
                          </a:solidFill>
                          <a:latin typeface="Museo Sans 300"/>
                          <a:cs typeface="Museo Sans 300"/>
                        </a:rPr>
                        <a:t>Acquisition-related</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costs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198120">
                        <a:lnSpc>
                          <a:spcPct val="100000"/>
                        </a:lnSpc>
                        <a:spcBef>
                          <a:spcPts val="560"/>
                        </a:spcBef>
                      </a:pPr>
                      <a:r>
                        <a:rPr sz="1000" b="0" spc="-20" dirty="0">
                          <a:solidFill>
                            <a:srgbClr val="51555A"/>
                          </a:solidFill>
                          <a:latin typeface="Museo Sans 300"/>
                          <a:cs typeface="Museo Sans 300"/>
                        </a:rPr>
                        <a:t>0.08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20" dirty="0">
                          <a:solidFill>
                            <a:srgbClr val="51555A"/>
                          </a:solidFill>
                          <a:latin typeface="Museo Sans 300"/>
                          <a:cs typeface="Museo Sans 300"/>
                        </a:rPr>
                        <a:t>0.01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0" spc="-10" dirty="0">
                          <a:solidFill>
                            <a:srgbClr val="51555A"/>
                          </a:solidFill>
                          <a:latin typeface="Museo Sans 300"/>
                          <a:cs typeface="Museo Sans 300"/>
                        </a:rPr>
                        <a:t>(0.02)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2580">
                        <a:lnSpc>
                          <a:spcPct val="100000"/>
                        </a:lnSpc>
                        <a:spcBef>
                          <a:spcPts val="560"/>
                        </a:spcBef>
                      </a:pPr>
                      <a:r>
                        <a:rPr sz="1000" b="0" spc="-10" dirty="0">
                          <a:solidFill>
                            <a:srgbClr val="51555A"/>
                          </a:solidFill>
                          <a:latin typeface="Museo Sans 300"/>
                          <a:cs typeface="Museo Sans 300"/>
                        </a:rPr>
                        <a:t>(0.</a:t>
                      </a:r>
                      <a:r>
                        <a:rPr lang="en-US" sz="1000" b="0" spc="-10" dirty="0">
                          <a:solidFill>
                            <a:srgbClr val="51555A"/>
                          </a:solidFill>
                          <a:latin typeface="Museo Sans 300"/>
                          <a:cs typeface="Museo Sans 300"/>
                        </a:rPr>
                        <a:t>15</a:t>
                      </a:r>
                      <a:r>
                        <a:rPr sz="1000" b="0" spc="-1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6"/>
                  </a:ext>
                </a:extLst>
              </a:tr>
              <a:tr h="306070">
                <a:tc>
                  <a:txBody>
                    <a:bodyPr/>
                    <a:lstStyle/>
                    <a:p>
                      <a:pPr marL="102235">
                        <a:lnSpc>
                          <a:spcPct val="100000"/>
                        </a:lnSpc>
                        <a:spcBef>
                          <a:spcPts val="560"/>
                        </a:spcBef>
                      </a:pPr>
                      <a:r>
                        <a:rPr sz="1000" b="1" dirty="0">
                          <a:solidFill>
                            <a:srgbClr val="51555A"/>
                          </a:solidFill>
                          <a:latin typeface="Museo Sans 700"/>
                          <a:cs typeface="Museo Sans 700"/>
                        </a:rPr>
                        <a:t>Inventory</a:t>
                      </a:r>
                      <a:r>
                        <a:rPr sz="1000" b="1" spc="5" dirty="0">
                          <a:solidFill>
                            <a:srgbClr val="51555A"/>
                          </a:solidFill>
                          <a:latin typeface="Museo Sans 700"/>
                          <a:cs typeface="Museo Sans 700"/>
                        </a:rPr>
                        <a:t> </a:t>
                      </a:r>
                      <a:r>
                        <a:rPr sz="1000" b="1" dirty="0">
                          <a:solidFill>
                            <a:srgbClr val="51555A"/>
                          </a:solidFill>
                          <a:latin typeface="Museo Sans 700"/>
                          <a:cs typeface="Museo Sans 700"/>
                        </a:rPr>
                        <a:t>fair</a:t>
                      </a:r>
                      <a:r>
                        <a:rPr sz="1000" b="1" spc="5" dirty="0">
                          <a:solidFill>
                            <a:srgbClr val="51555A"/>
                          </a:solidFill>
                          <a:latin typeface="Museo Sans 700"/>
                          <a:cs typeface="Museo Sans 700"/>
                        </a:rPr>
                        <a:t> </a:t>
                      </a:r>
                      <a:r>
                        <a:rPr sz="1000" b="1" dirty="0">
                          <a:solidFill>
                            <a:srgbClr val="51555A"/>
                          </a:solidFill>
                          <a:latin typeface="Museo Sans 700"/>
                          <a:cs typeface="Museo Sans 700"/>
                        </a:rPr>
                        <a:t>value</a:t>
                      </a:r>
                      <a:r>
                        <a:rPr sz="1000" b="1" spc="5" dirty="0">
                          <a:solidFill>
                            <a:srgbClr val="51555A"/>
                          </a:solidFill>
                          <a:latin typeface="Museo Sans 700"/>
                          <a:cs typeface="Museo Sans 700"/>
                        </a:rPr>
                        <a:t> </a:t>
                      </a:r>
                      <a:r>
                        <a:rPr sz="1000" b="1" spc="-10" dirty="0">
                          <a:solidFill>
                            <a:srgbClr val="51555A"/>
                          </a:solidFill>
                          <a:latin typeface="Museo Sans 700"/>
                          <a:cs typeface="Museo Sans 700"/>
                        </a:rPr>
                        <a:t>step-</a:t>
                      </a:r>
                      <a:r>
                        <a:rPr sz="1000" b="1" spc="-25" dirty="0">
                          <a:solidFill>
                            <a:srgbClr val="51555A"/>
                          </a:solidFill>
                          <a:latin typeface="Museo Sans 700"/>
                          <a:cs typeface="Museo Sans 700"/>
                        </a:rPr>
                        <a:t>up</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197485">
                        <a:lnSpc>
                          <a:spcPct val="100000"/>
                        </a:lnSpc>
                        <a:spcBef>
                          <a:spcPts val="560"/>
                        </a:spcBef>
                      </a:pPr>
                      <a:r>
                        <a:rPr sz="1000" b="1" spc="-50" dirty="0">
                          <a:solidFill>
                            <a:srgbClr val="51555A"/>
                          </a:solidFill>
                          <a:latin typeface="Museo Sans 700"/>
                          <a:cs typeface="Museo Sans 700"/>
                        </a:rPr>
                        <a:t>—</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sz="1000" b="1" spc="-50" dirty="0">
                          <a:solidFill>
                            <a:srgbClr val="51555A"/>
                          </a:solidFill>
                          <a:latin typeface="Museo Sans 700"/>
                          <a:cs typeface="Museo Sans 700"/>
                        </a:rPr>
                        <a:t>—</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1" spc="-20" dirty="0">
                          <a:solidFill>
                            <a:srgbClr val="51555A"/>
                          </a:solidFill>
                          <a:latin typeface="Museo Sans 700"/>
                          <a:cs typeface="Museo Sans 700"/>
                        </a:rPr>
                        <a:t>0.05</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lang="en-US" sz="1000" b="1" spc="-50" dirty="0">
                          <a:solidFill>
                            <a:srgbClr val="51555A"/>
                          </a:solidFill>
                          <a:latin typeface="Museo Sans 700"/>
                          <a:cs typeface="Museo Sans 700"/>
                        </a:rPr>
                        <a:t>—</a:t>
                      </a:r>
                      <a:endParaRPr lang="en-US"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7"/>
                  </a:ext>
                </a:extLst>
              </a:tr>
              <a:tr h="300355">
                <a:tc>
                  <a:txBody>
                    <a:bodyPr/>
                    <a:lstStyle/>
                    <a:p>
                      <a:pPr marL="101600">
                        <a:lnSpc>
                          <a:spcPct val="100000"/>
                        </a:lnSpc>
                        <a:spcBef>
                          <a:spcPts val="560"/>
                        </a:spcBef>
                      </a:pPr>
                      <a:r>
                        <a:rPr sz="1000" b="0" dirty="0">
                          <a:solidFill>
                            <a:srgbClr val="51555A"/>
                          </a:solidFill>
                          <a:latin typeface="Museo Sans 300"/>
                          <a:cs typeface="Museo Sans 300"/>
                        </a:rPr>
                        <a:t>Non-cash pension </a:t>
                      </a:r>
                      <a:r>
                        <a:rPr sz="1000" b="0" spc="-10" dirty="0">
                          <a:solidFill>
                            <a:srgbClr val="51555A"/>
                          </a:solidFill>
                          <a:latin typeface="Museo Sans 300"/>
                          <a:cs typeface="Museo Sans 300"/>
                        </a:rPr>
                        <a:t>expense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197485">
                        <a:lnSpc>
                          <a:spcPct val="100000"/>
                        </a:lnSpc>
                        <a:spcBef>
                          <a:spcPts val="560"/>
                        </a:spcBef>
                      </a:pPr>
                      <a:r>
                        <a:rPr sz="1000" b="0" spc="-20" dirty="0">
                          <a:solidFill>
                            <a:srgbClr val="51555A"/>
                          </a:solidFill>
                          <a:latin typeface="Museo Sans 300"/>
                          <a:cs typeface="Museo Sans 300"/>
                        </a:rPr>
                        <a:t>0.15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20" dirty="0">
                          <a:solidFill>
                            <a:srgbClr val="51555A"/>
                          </a:solidFill>
                          <a:latin typeface="Museo Sans 300"/>
                          <a:cs typeface="Museo Sans 300"/>
                        </a:rPr>
                        <a:t>0.01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lang="en-US" sz="1000" b="1" spc="-50" dirty="0">
                          <a:solidFill>
                            <a:srgbClr val="51555A"/>
                          </a:solidFill>
                          <a:latin typeface="Museo Sans 700"/>
                          <a:cs typeface="Museo Sans 700"/>
                        </a:rPr>
                        <a:t>—</a:t>
                      </a:r>
                      <a:endParaRPr lang="en-US"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8"/>
                  </a:ext>
                </a:extLst>
              </a:tr>
              <a:tr h="300990">
                <a:tc>
                  <a:txBody>
                    <a:bodyPr/>
                    <a:lstStyle/>
                    <a:p>
                      <a:pPr marL="101600">
                        <a:lnSpc>
                          <a:spcPct val="100000"/>
                        </a:lnSpc>
                        <a:spcBef>
                          <a:spcPts val="560"/>
                        </a:spcBef>
                      </a:pPr>
                      <a:r>
                        <a:rPr sz="1000" b="0" dirty="0">
                          <a:solidFill>
                            <a:srgbClr val="51555A"/>
                          </a:solidFill>
                          <a:latin typeface="Museo Sans 300"/>
                          <a:cs typeface="Museo Sans 300"/>
                        </a:rPr>
                        <a:t>Foreign</a:t>
                      </a:r>
                      <a:r>
                        <a:rPr sz="1000" b="0" spc="-20" dirty="0">
                          <a:solidFill>
                            <a:srgbClr val="51555A"/>
                          </a:solidFill>
                          <a:latin typeface="Museo Sans 300"/>
                          <a:cs typeface="Museo Sans 300"/>
                        </a:rPr>
                        <a:t> </a:t>
                      </a:r>
                      <a:r>
                        <a:rPr sz="1000" b="0" dirty="0">
                          <a:solidFill>
                            <a:srgbClr val="51555A"/>
                          </a:solidFill>
                          <a:latin typeface="Museo Sans 300"/>
                          <a:cs typeface="Museo Sans 300"/>
                        </a:rPr>
                        <a:t>currency</a:t>
                      </a:r>
                      <a:r>
                        <a:rPr sz="1000" b="0" spc="-20" dirty="0">
                          <a:solidFill>
                            <a:srgbClr val="51555A"/>
                          </a:solidFill>
                          <a:latin typeface="Museo Sans 300"/>
                          <a:cs typeface="Museo Sans 300"/>
                        </a:rPr>
                        <a:t> loss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197485">
                        <a:lnSpc>
                          <a:spcPct val="100000"/>
                        </a:lnSpc>
                        <a:spcBef>
                          <a:spcPts val="560"/>
                        </a:spcBef>
                      </a:pPr>
                      <a:r>
                        <a:rPr sz="1000" b="0" spc="-20" dirty="0">
                          <a:solidFill>
                            <a:srgbClr val="51555A"/>
                          </a:solidFill>
                          <a:latin typeface="Museo Sans 300"/>
                          <a:cs typeface="Museo Sans 300"/>
                        </a:rPr>
                        <a:t>0.15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sz="1000" b="0" spc="-20" dirty="0">
                          <a:solidFill>
                            <a:srgbClr val="51555A"/>
                          </a:solidFill>
                          <a:latin typeface="Museo Sans 300"/>
                          <a:cs typeface="Museo Sans 300"/>
                        </a:rPr>
                        <a:t>0.06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20" dirty="0">
                          <a:solidFill>
                            <a:srgbClr val="51555A"/>
                          </a:solidFill>
                          <a:latin typeface="Museo Sans 300"/>
                          <a:cs typeface="Museo Sans 300"/>
                        </a:rPr>
                        <a:t>0.09</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lang="en-US" sz="1000" b="0" spc="-20" dirty="0">
                          <a:solidFill>
                            <a:srgbClr val="51555A"/>
                          </a:solidFill>
                          <a:latin typeface="Museo Sans 300"/>
                          <a:cs typeface="Museo Sans 300"/>
                        </a:rPr>
                        <a:t>(0.04)</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9"/>
                  </a:ext>
                </a:extLst>
              </a:tr>
              <a:tr h="300355">
                <a:tc>
                  <a:txBody>
                    <a:bodyPr/>
                    <a:lstStyle/>
                    <a:p>
                      <a:pPr marL="101600">
                        <a:lnSpc>
                          <a:spcPct val="100000"/>
                        </a:lnSpc>
                        <a:spcBef>
                          <a:spcPts val="560"/>
                        </a:spcBef>
                      </a:pPr>
                      <a:r>
                        <a:rPr sz="1000" b="0" dirty="0">
                          <a:solidFill>
                            <a:srgbClr val="51555A"/>
                          </a:solidFill>
                          <a:latin typeface="Museo Sans 300"/>
                          <a:cs typeface="Museo Sans 300"/>
                        </a:rPr>
                        <a:t>Other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discrete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tax</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items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197485">
                        <a:lnSpc>
                          <a:spcPct val="100000"/>
                        </a:lnSpc>
                        <a:spcBef>
                          <a:spcPts val="560"/>
                        </a:spcBef>
                      </a:pPr>
                      <a:r>
                        <a:rPr sz="1000" b="0" spc="-20" dirty="0">
                          <a:solidFill>
                            <a:srgbClr val="51555A"/>
                          </a:solidFill>
                          <a:latin typeface="Museo Sans 300"/>
                          <a:cs typeface="Museo Sans 300"/>
                        </a:rPr>
                        <a:t>0.01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sz="1000" b="0" spc="-10" dirty="0">
                          <a:solidFill>
                            <a:srgbClr val="51555A"/>
                          </a:solidFill>
                          <a:latin typeface="Museo Sans 300"/>
                          <a:cs typeface="Museo Sans 300"/>
                        </a:rPr>
                        <a:t>(0.05)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20" dirty="0">
                          <a:solidFill>
                            <a:srgbClr val="51555A"/>
                          </a:solidFill>
                          <a:latin typeface="Museo Sans 300"/>
                          <a:cs typeface="Museo Sans 300"/>
                        </a:rPr>
                        <a:t>0.01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0" spc="-20" dirty="0">
                          <a:solidFill>
                            <a:srgbClr val="51555A"/>
                          </a:solidFill>
                          <a:latin typeface="Museo Sans 300"/>
                          <a:cs typeface="Museo Sans 300"/>
                        </a:rPr>
                        <a:t>0.0</a:t>
                      </a:r>
                      <a:r>
                        <a:rPr lang="en-US" sz="1000" b="0" spc="-20" dirty="0">
                          <a:solidFill>
                            <a:srgbClr val="51555A"/>
                          </a:solidFill>
                          <a:latin typeface="Museo Sans 300"/>
                          <a:cs typeface="Museo Sans 300"/>
                        </a:rPr>
                        <a:t>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0"/>
                  </a:ext>
                </a:extLst>
              </a:tr>
              <a:tr h="300355">
                <a:tc>
                  <a:txBody>
                    <a:bodyPr/>
                    <a:lstStyle/>
                    <a:p>
                      <a:pPr marL="101600">
                        <a:lnSpc>
                          <a:spcPct val="100000"/>
                        </a:lnSpc>
                        <a:spcBef>
                          <a:spcPts val="560"/>
                        </a:spcBef>
                      </a:pPr>
                      <a:r>
                        <a:rPr sz="1000" b="1" dirty="0">
                          <a:solidFill>
                            <a:srgbClr val="51555A"/>
                          </a:solidFill>
                          <a:latin typeface="Museo Sans 700"/>
                          <a:cs typeface="Museo Sans 700"/>
                        </a:rPr>
                        <a:t>Adjusted diluted earnings per </a:t>
                      </a:r>
                      <a:r>
                        <a:rPr sz="1000" b="1" spc="-10" dirty="0">
                          <a:solidFill>
                            <a:srgbClr val="51555A"/>
                          </a:solidFill>
                          <a:latin typeface="Museo Sans 700"/>
                          <a:cs typeface="Museo Sans 700"/>
                        </a:rPr>
                        <a:t>share</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197485">
                        <a:lnSpc>
                          <a:spcPct val="100000"/>
                        </a:lnSpc>
                        <a:spcBef>
                          <a:spcPts val="560"/>
                        </a:spcBef>
                      </a:pPr>
                      <a:r>
                        <a:rPr sz="1000" b="1" spc="-10" dirty="0">
                          <a:solidFill>
                            <a:srgbClr val="51555A"/>
                          </a:solidFill>
                          <a:latin typeface="Museo Sans 700"/>
                          <a:cs typeface="Museo Sans 700"/>
                        </a:rPr>
                        <a:t>$2.46</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310">
                        <a:lnSpc>
                          <a:spcPct val="100000"/>
                        </a:lnSpc>
                        <a:spcBef>
                          <a:spcPts val="560"/>
                        </a:spcBef>
                      </a:pPr>
                      <a:r>
                        <a:rPr sz="1000" b="1" spc="-10" dirty="0">
                          <a:solidFill>
                            <a:srgbClr val="51555A"/>
                          </a:solidFill>
                          <a:latin typeface="Museo Sans 700"/>
                          <a:cs typeface="Museo Sans 700"/>
                        </a:rPr>
                        <a:t>$2.22</a:t>
                      </a:r>
                      <a:endParaRPr sz="100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1" spc="-10" dirty="0">
                          <a:solidFill>
                            <a:srgbClr val="51555A"/>
                          </a:solidFill>
                          <a:latin typeface="Museo Sans 700"/>
                          <a:cs typeface="Museo Sans 700"/>
                        </a:rPr>
                        <a:t>$2.12</a:t>
                      </a:r>
                      <a:endParaRPr sz="1000" dirty="0">
                        <a:latin typeface="Museo Sans 700"/>
                        <a:cs typeface="Museo Sans 700"/>
                      </a:endParaRPr>
                    </a:p>
                  </a:txBody>
                  <a:tcPr marL="0" marR="0" marT="71120" marB="0">
                    <a:lnT w="3175">
                      <a:solidFill>
                        <a:srgbClr val="75797C"/>
                      </a:solidFill>
                      <a:prstDash val="solid"/>
                    </a:lnT>
                    <a:lnB w="3175">
                      <a:solidFill>
                        <a:srgbClr val="75797C"/>
                      </a:solidFill>
                      <a:prstDash val="solid"/>
                    </a:lnB>
                  </a:tcPr>
                </a:tc>
                <a:tc>
                  <a:txBody>
                    <a:bodyPr/>
                    <a:lstStyle/>
                    <a:p>
                      <a:pPr marL="321945">
                        <a:lnSpc>
                          <a:spcPct val="100000"/>
                        </a:lnSpc>
                        <a:spcBef>
                          <a:spcPts val="560"/>
                        </a:spcBef>
                      </a:pPr>
                      <a:r>
                        <a:rPr sz="1000" b="1" spc="-10" dirty="0">
                          <a:solidFill>
                            <a:srgbClr val="51555A"/>
                          </a:solidFill>
                          <a:latin typeface="Museo Sans 700"/>
                          <a:cs typeface="Museo Sans 700"/>
                        </a:rPr>
                        <a:t>$2.</a:t>
                      </a:r>
                      <a:r>
                        <a:rPr lang="en-US" sz="1000" b="1" spc="-10" dirty="0">
                          <a:solidFill>
                            <a:srgbClr val="51555A"/>
                          </a:solidFill>
                          <a:latin typeface="Museo Sans 700"/>
                          <a:cs typeface="Museo Sans 700"/>
                        </a:rPr>
                        <a:t>23</a:t>
                      </a:r>
                      <a:endParaRPr sz="1000" dirty="0">
                        <a:latin typeface="Museo Sans 700"/>
                        <a:cs typeface="Museo Sans 7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extLst>
                  <a:ext uri="{0D108BD9-81ED-4DB2-BD59-A6C34878D82A}">
                    <a16:rowId xmlns:a16="http://schemas.microsoft.com/office/drawing/2014/main" val="10011"/>
                  </a:ext>
                </a:extLst>
              </a:tr>
            </a:tbl>
          </a:graphicData>
        </a:graphic>
      </p:graphicFrame>
      <p:sp>
        <p:nvSpPr>
          <p:cNvPr id="17" name="object 17"/>
          <p:cNvSpPr txBox="1"/>
          <p:nvPr/>
        </p:nvSpPr>
        <p:spPr>
          <a:xfrm>
            <a:off x="444500" y="920750"/>
            <a:ext cx="8891270" cy="1188720"/>
          </a:xfrm>
          <a:prstGeom prst="rect">
            <a:avLst/>
          </a:prstGeom>
        </p:spPr>
        <p:txBody>
          <a:bodyPr vert="horz" wrap="square" lIns="0" tIns="48260" rIns="0" bIns="0" rtlCol="0">
            <a:spAutoFit/>
          </a:bodyPr>
          <a:lstStyle/>
          <a:p>
            <a:pPr marL="12700" marR="5080">
              <a:lnSpc>
                <a:spcPts val="3400"/>
              </a:lnSpc>
              <a:spcBef>
                <a:spcPts val="380"/>
              </a:spcBef>
            </a:pPr>
            <a:r>
              <a:rPr sz="3000" spc="-10" dirty="0">
                <a:solidFill>
                  <a:srgbClr val="003973"/>
                </a:solidFill>
                <a:latin typeface="Museo Sans 500"/>
                <a:cs typeface="Museo Sans 500"/>
              </a:rPr>
              <a:t>Reconciliation</a:t>
            </a:r>
            <a:r>
              <a:rPr sz="3000" spc="-80" dirty="0">
                <a:solidFill>
                  <a:srgbClr val="003973"/>
                </a:solidFill>
                <a:latin typeface="Museo Sans 500"/>
                <a:cs typeface="Museo Sans 500"/>
              </a:rPr>
              <a:t> </a:t>
            </a:r>
            <a:r>
              <a:rPr sz="3000" dirty="0">
                <a:solidFill>
                  <a:srgbClr val="003973"/>
                </a:solidFill>
                <a:latin typeface="Museo Sans 500"/>
                <a:cs typeface="Museo Sans 500"/>
              </a:rPr>
              <a:t>of</a:t>
            </a:r>
            <a:r>
              <a:rPr sz="3000" spc="-75" dirty="0">
                <a:solidFill>
                  <a:srgbClr val="003973"/>
                </a:solidFill>
                <a:latin typeface="Museo Sans 500"/>
                <a:cs typeface="Museo Sans 500"/>
              </a:rPr>
              <a:t> </a:t>
            </a:r>
            <a:r>
              <a:rPr sz="3000" dirty="0">
                <a:solidFill>
                  <a:srgbClr val="003973"/>
                </a:solidFill>
                <a:latin typeface="Museo Sans 500"/>
                <a:cs typeface="Museo Sans 500"/>
              </a:rPr>
              <a:t>Diluted</a:t>
            </a:r>
            <a:r>
              <a:rPr sz="3000" spc="-75" dirty="0">
                <a:solidFill>
                  <a:srgbClr val="003973"/>
                </a:solidFill>
                <a:latin typeface="Museo Sans 500"/>
                <a:cs typeface="Museo Sans 500"/>
              </a:rPr>
              <a:t> </a:t>
            </a:r>
            <a:r>
              <a:rPr sz="3000" dirty="0">
                <a:solidFill>
                  <a:srgbClr val="003973"/>
                </a:solidFill>
                <a:latin typeface="Museo Sans 500"/>
                <a:cs typeface="Museo Sans 500"/>
              </a:rPr>
              <a:t>Earnings</a:t>
            </a:r>
            <a:r>
              <a:rPr sz="3000" spc="-75" dirty="0">
                <a:solidFill>
                  <a:srgbClr val="003973"/>
                </a:solidFill>
                <a:latin typeface="Museo Sans 500"/>
                <a:cs typeface="Museo Sans 500"/>
              </a:rPr>
              <a:t> </a:t>
            </a:r>
            <a:r>
              <a:rPr sz="3000" dirty="0">
                <a:solidFill>
                  <a:srgbClr val="003973"/>
                </a:solidFill>
                <a:latin typeface="Museo Sans 500"/>
                <a:cs typeface="Museo Sans 500"/>
              </a:rPr>
              <a:t>(Loss)</a:t>
            </a:r>
            <a:r>
              <a:rPr sz="3000" spc="-75" dirty="0">
                <a:solidFill>
                  <a:srgbClr val="003973"/>
                </a:solidFill>
                <a:latin typeface="Museo Sans 500"/>
                <a:cs typeface="Museo Sans 500"/>
              </a:rPr>
              <a:t> </a:t>
            </a:r>
            <a:r>
              <a:rPr sz="3000" dirty="0">
                <a:solidFill>
                  <a:srgbClr val="003973"/>
                </a:solidFill>
                <a:latin typeface="Museo Sans 500"/>
                <a:cs typeface="Museo Sans 500"/>
              </a:rPr>
              <a:t>Per</a:t>
            </a:r>
            <a:r>
              <a:rPr sz="3000" spc="-75" dirty="0">
                <a:solidFill>
                  <a:srgbClr val="003973"/>
                </a:solidFill>
                <a:latin typeface="Museo Sans 500"/>
                <a:cs typeface="Museo Sans 500"/>
              </a:rPr>
              <a:t> </a:t>
            </a:r>
            <a:r>
              <a:rPr sz="3000" spc="-10" dirty="0">
                <a:solidFill>
                  <a:srgbClr val="003973"/>
                </a:solidFill>
                <a:latin typeface="Museo Sans 500"/>
                <a:cs typeface="Museo Sans 500"/>
              </a:rPr>
              <a:t>Share </a:t>
            </a:r>
            <a:r>
              <a:rPr sz="3000" dirty="0">
                <a:solidFill>
                  <a:srgbClr val="003973"/>
                </a:solidFill>
                <a:latin typeface="Museo Sans 500"/>
                <a:cs typeface="Museo Sans 500"/>
              </a:rPr>
              <a:t>to</a:t>
            </a:r>
            <a:r>
              <a:rPr sz="3000" spc="-85" dirty="0">
                <a:solidFill>
                  <a:srgbClr val="003973"/>
                </a:solidFill>
                <a:latin typeface="Museo Sans 500"/>
                <a:cs typeface="Museo Sans 500"/>
              </a:rPr>
              <a:t> </a:t>
            </a:r>
            <a:r>
              <a:rPr sz="3000" dirty="0">
                <a:solidFill>
                  <a:srgbClr val="003973"/>
                </a:solidFill>
                <a:latin typeface="Museo Sans 500"/>
                <a:cs typeface="Museo Sans 500"/>
              </a:rPr>
              <a:t>Adjusted</a:t>
            </a:r>
            <a:r>
              <a:rPr sz="3000" spc="-85" dirty="0">
                <a:solidFill>
                  <a:srgbClr val="003973"/>
                </a:solidFill>
                <a:latin typeface="Museo Sans 500"/>
                <a:cs typeface="Museo Sans 500"/>
              </a:rPr>
              <a:t> </a:t>
            </a:r>
            <a:r>
              <a:rPr sz="3000" dirty="0">
                <a:solidFill>
                  <a:srgbClr val="003973"/>
                </a:solidFill>
                <a:latin typeface="Museo Sans 500"/>
                <a:cs typeface="Museo Sans 500"/>
              </a:rPr>
              <a:t>Diluted</a:t>
            </a:r>
            <a:r>
              <a:rPr sz="3000" spc="-85" dirty="0">
                <a:solidFill>
                  <a:srgbClr val="003973"/>
                </a:solidFill>
                <a:latin typeface="Museo Sans 500"/>
                <a:cs typeface="Museo Sans 500"/>
              </a:rPr>
              <a:t> </a:t>
            </a:r>
            <a:r>
              <a:rPr sz="3000" dirty="0">
                <a:solidFill>
                  <a:srgbClr val="003973"/>
                </a:solidFill>
                <a:latin typeface="Museo Sans 500"/>
                <a:cs typeface="Museo Sans 500"/>
              </a:rPr>
              <a:t>Earnings</a:t>
            </a:r>
            <a:r>
              <a:rPr sz="3000" spc="-80" dirty="0">
                <a:solidFill>
                  <a:srgbClr val="003973"/>
                </a:solidFill>
                <a:latin typeface="Museo Sans 500"/>
                <a:cs typeface="Museo Sans 500"/>
              </a:rPr>
              <a:t> </a:t>
            </a:r>
            <a:r>
              <a:rPr sz="3000" dirty="0">
                <a:solidFill>
                  <a:srgbClr val="003973"/>
                </a:solidFill>
                <a:latin typeface="Museo Sans 500"/>
                <a:cs typeface="Museo Sans 500"/>
              </a:rPr>
              <a:t>Per</a:t>
            </a:r>
            <a:r>
              <a:rPr sz="3000" spc="-85" dirty="0">
                <a:solidFill>
                  <a:srgbClr val="003973"/>
                </a:solidFill>
                <a:latin typeface="Museo Sans 500"/>
                <a:cs typeface="Museo Sans 500"/>
              </a:rPr>
              <a:t> </a:t>
            </a:r>
            <a:r>
              <a:rPr sz="3000" spc="-10" dirty="0">
                <a:solidFill>
                  <a:srgbClr val="003973"/>
                </a:solidFill>
                <a:latin typeface="Museo Sans 500"/>
                <a:cs typeface="Museo Sans 500"/>
              </a:rPr>
              <a:t>Share</a:t>
            </a:r>
            <a:endParaRPr sz="3000" dirty="0">
              <a:latin typeface="Museo Sans 500"/>
              <a:cs typeface="Museo Sans 500"/>
            </a:endParaRPr>
          </a:p>
          <a:p>
            <a:pPr marL="12700">
              <a:lnSpc>
                <a:spcPct val="100000"/>
              </a:lnSpc>
              <a:spcBef>
                <a:spcPts val="875"/>
              </a:spcBef>
            </a:pPr>
            <a:r>
              <a:rPr sz="1000" b="0" dirty="0">
                <a:solidFill>
                  <a:srgbClr val="51555A"/>
                </a:solidFill>
                <a:latin typeface="Museo Sans 300"/>
                <a:cs typeface="Museo Sans 300"/>
              </a:rPr>
              <a:t>($</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millions)</a:t>
            </a:r>
            <a:endParaRPr sz="1000" dirty="0">
              <a:latin typeface="Museo Sans 300"/>
              <a:cs typeface="Museo Sans 300"/>
            </a:endParaRPr>
          </a:p>
        </p:txBody>
      </p:sp>
      <p:sp>
        <p:nvSpPr>
          <p:cNvPr id="20" name="object 14">
            <a:extLst>
              <a:ext uri="{FF2B5EF4-FFF2-40B4-BE49-F238E27FC236}">
                <a16:creationId xmlns:a16="http://schemas.microsoft.com/office/drawing/2014/main" id="{712FF310-192E-909F-85CD-C9C36F17CB20}"/>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69330CEC-C61C-7F41-C58C-D88E6A373329}"/>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7ED8EB65-9921-7E47-12C2-3B8803664347}"/>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8" name="object 14">
            <a:extLst>
              <a:ext uri="{FF2B5EF4-FFF2-40B4-BE49-F238E27FC236}">
                <a16:creationId xmlns:a16="http://schemas.microsoft.com/office/drawing/2014/main" id="{6C3630BC-99AC-7663-3E0A-DD6D2A09056C}"/>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13</a:t>
            </a:fld>
            <a:endParaRPr sz="850" dirty="0">
              <a:latin typeface="Museo Sans 700"/>
              <a:cs typeface="Museo Sans 700"/>
            </a:endParaRPr>
          </a:p>
        </p:txBody>
      </p:sp>
      <p:sp>
        <p:nvSpPr>
          <p:cNvPr id="16" name="object 16"/>
          <p:cNvSpPr txBox="1"/>
          <p:nvPr/>
        </p:nvSpPr>
        <p:spPr>
          <a:xfrm>
            <a:off x="444500" y="920750"/>
            <a:ext cx="3236595"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03973"/>
                </a:solidFill>
                <a:latin typeface="Museo Sans 500"/>
                <a:cs typeface="Museo Sans 500"/>
              </a:rPr>
              <a:t>Performance</a:t>
            </a:r>
            <a:r>
              <a:rPr sz="3000" spc="-185" dirty="0">
                <a:solidFill>
                  <a:srgbClr val="003973"/>
                </a:solidFill>
                <a:latin typeface="Museo Sans 500"/>
                <a:cs typeface="Museo Sans 500"/>
              </a:rPr>
              <a:t> </a:t>
            </a:r>
            <a:r>
              <a:rPr sz="3000" spc="-20" dirty="0">
                <a:solidFill>
                  <a:srgbClr val="003973"/>
                </a:solidFill>
                <a:latin typeface="Museo Sans 500"/>
                <a:cs typeface="Museo Sans 500"/>
              </a:rPr>
              <a:t>Data</a:t>
            </a:r>
            <a:endParaRPr sz="3000">
              <a:latin typeface="Museo Sans 500"/>
              <a:cs typeface="Museo Sans 500"/>
            </a:endParaRPr>
          </a:p>
        </p:txBody>
      </p:sp>
      <p:graphicFrame>
        <p:nvGraphicFramePr>
          <p:cNvPr id="17" name="object 17"/>
          <p:cNvGraphicFramePr>
            <a:graphicFrameLocks noGrp="1"/>
          </p:cNvGraphicFramePr>
          <p:nvPr>
            <p:extLst>
              <p:ext uri="{D42A27DB-BD31-4B8C-83A1-F6EECF244321}">
                <p14:modId xmlns:p14="http://schemas.microsoft.com/office/powerpoint/2010/main" val="243199946"/>
              </p:ext>
            </p:extLst>
          </p:nvPr>
        </p:nvGraphicFramePr>
        <p:xfrm>
          <a:off x="457200" y="1677671"/>
          <a:ext cx="10631169" cy="5631814"/>
        </p:xfrm>
        <a:graphic>
          <a:graphicData uri="http://schemas.openxmlformats.org/drawingml/2006/table">
            <a:tbl>
              <a:tblPr firstRow="1" bandRow="1">
                <a:tableStyleId>{2D5ABB26-0587-4C30-8999-92F81FD0307C}</a:tableStyleId>
              </a:tblPr>
              <a:tblGrid>
                <a:gridCol w="6858018">
                  <a:extLst>
                    <a:ext uri="{9D8B030D-6E8A-4147-A177-3AD203B41FA5}">
                      <a16:colId xmlns:a16="http://schemas.microsoft.com/office/drawing/2014/main" val="20000"/>
                    </a:ext>
                  </a:extLst>
                </a:gridCol>
                <a:gridCol w="981284">
                  <a:extLst>
                    <a:ext uri="{9D8B030D-6E8A-4147-A177-3AD203B41FA5}">
                      <a16:colId xmlns:a16="http://schemas.microsoft.com/office/drawing/2014/main" val="20001"/>
                    </a:ext>
                  </a:extLst>
                </a:gridCol>
                <a:gridCol w="955858">
                  <a:extLst>
                    <a:ext uri="{9D8B030D-6E8A-4147-A177-3AD203B41FA5}">
                      <a16:colId xmlns:a16="http://schemas.microsoft.com/office/drawing/2014/main" val="2535676866"/>
                    </a:ext>
                  </a:extLst>
                </a:gridCol>
                <a:gridCol w="955858">
                  <a:extLst>
                    <a:ext uri="{9D8B030D-6E8A-4147-A177-3AD203B41FA5}">
                      <a16:colId xmlns:a16="http://schemas.microsoft.com/office/drawing/2014/main" val="20002"/>
                    </a:ext>
                  </a:extLst>
                </a:gridCol>
                <a:gridCol w="880151">
                  <a:extLst>
                    <a:ext uri="{9D8B030D-6E8A-4147-A177-3AD203B41FA5}">
                      <a16:colId xmlns:a16="http://schemas.microsoft.com/office/drawing/2014/main" val="20003"/>
                    </a:ext>
                  </a:extLst>
                </a:gridCol>
              </a:tblGrid>
              <a:tr h="240029">
                <a:tc>
                  <a:txBody>
                    <a:bodyPr/>
                    <a:lstStyle/>
                    <a:p>
                      <a:pPr marL="102870">
                        <a:lnSpc>
                          <a:spcPts val="1320"/>
                        </a:lnSpc>
                      </a:pPr>
                      <a:r>
                        <a:rPr sz="1200" b="1" spc="-10" dirty="0">
                          <a:solidFill>
                            <a:srgbClr val="003973"/>
                          </a:solidFill>
                          <a:latin typeface="Museo Sans 700"/>
                          <a:cs typeface="Museo Sans 700"/>
                        </a:rPr>
                        <a:t>METRIC</a:t>
                      </a:r>
                      <a:endParaRPr sz="1200">
                        <a:latin typeface="Museo Sans 700"/>
                        <a:cs typeface="Museo Sans 700"/>
                      </a:endParaRPr>
                    </a:p>
                  </a:txBody>
                  <a:tcPr marL="0" marR="0" marT="0" marB="0">
                    <a:lnB w="12700">
                      <a:solidFill>
                        <a:srgbClr val="003973"/>
                      </a:solidFill>
                      <a:prstDash val="solid"/>
                    </a:lnB>
                  </a:tcPr>
                </a:tc>
                <a:tc>
                  <a:txBody>
                    <a:bodyPr/>
                    <a:lstStyle/>
                    <a:p>
                      <a:pPr marR="177800" algn="r">
                        <a:lnSpc>
                          <a:spcPts val="1320"/>
                        </a:lnSpc>
                      </a:pPr>
                      <a:r>
                        <a:rPr sz="1200" b="1" spc="-20" dirty="0">
                          <a:solidFill>
                            <a:srgbClr val="003973"/>
                          </a:solidFill>
                          <a:latin typeface="Museo Sans 700"/>
                          <a:cs typeface="Museo Sans 700"/>
                        </a:rPr>
                        <a:t>2022</a:t>
                      </a:r>
                      <a:r>
                        <a:rPr lang="en-US" sz="1200" b="0" spc="-15" baseline="35353" dirty="0">
                          <a:solidFill>
                            <a:srgbClr val="51555A"/>
                          </a:solidFill>
                          <a:latin typeface="Museo Sans 300"/>
                          <a:cs typeface="Museo Sans 300"/>
                        </a:rPr>
                        <a:t>18</a:t>
                      </a:r>
                      <a:endParaRPr sz="1200" dirty="0">
                        <a:effectLst/>
                        <a:latin typeface="Museo Sans 700"/>
                        <a:cs typeface="Museo Sans 700"/>
                      </a:endParaRPr>
                    </a:p>
                  </a:txBody>
                  <a:tcPr marL="0" marR="0" marT="0" marB="0">
                    <a:lnB w="12700">
                      <a:solidFill>
                        <a:srgbClr val="003973"/>
                      </a:solidFill>
                      <a:prstDash val="solid"/>
                    </a:lnB>
                  </a:tcPr>
                </a:tc>
                <a:tc>
                  <a:txBody>
                    <a:bodyPr/>
                    <a:lstStyle/>
                    <a:p>
                      <a:pPr marR="160655" algn="r">
                        <a:lnSpc>
                          <a:spcPts val="1320"/>
                        </a:lnSpc>
                      </a:pPr>
                      <a:r>
                        <a:rPr sz="1200" b="1" spc="-20" dirty="0">
                          <a:solidFill>
                            <a:srgbClr val="003973"/>
                          </a:solidFill>
                          <a:latin typeface="Museo Sans 700"/>
                          <a:cs typeface="Museo Sans 700"/>
                        </a:rPr>
                        <a:t>2023</a:t>
                      </a:r>
                      <a:endParaRPr sz="1200" dirty="0">
                        <a:latin typeface="Museo Sans 700"/>
                        <a:cs typeface="Museo Sans 700"/>
                      </a:endParaRPr>
                    </a:p>
                  </a:txBody>
                  <a:tcPr marL="0" marR="0" marT="0" marB="0">
                    <a:lnB w="12700" cap="flat" cmpd="sng" algn="ctr">
                      <a:solidFill>
                        <a:srgbClr val="003973"/>
                      </a:solidFill>
                      <a:prstDash val="solid"/>
                      <a:round/>
                      <a:headEnd type="none" w="med" len="med"/>
                      <a:tailEnd type="none" w="med" len="med"/>
                    </a:lnB>
                  </a:tcPr>
                </a:tc>
                <a:tc>
                  <a:txBody>
                    <a:bodyPr/>
                    <a:lstStyle/>
                    <a:p>
                      <a:pPr marR="94615" algn="r">
                        <a:lnSpc>
                          <a:spcPts val="1320"/>
                        </a:lnSpc>
                      </a:pPr>
                      <a:r>
                        <a:rPr sz="1200" b="1" spc="-20" dirty="0">
                          <a:solidFill>
                            <a:srgbClr val="003973"/>
                          </a:solidFill>
                          <a:latin typeface="Museo Sans 700"/>
                          <a:cs typeface="Museo Sans 700"/>
                        </a:rPr>
                        <a:t>2024</a:t>
                      </a:r>
                      <a:endParaRPr sz="120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a:t>
                      </a:r>
                      <a:r>
                        <a:rPr lang="en-US" sz="1200" b="1" spc="-20" dirty="0">
                          <a:solidFill>
                            <a:srgbClr val="003973"/>
                          </a:solidFill>
                          <a:latin typeface="Museo Sans 700"/>
                          <a:cs typeface="Museo Sans 700"/>
                        </a:rPr>
                        <a:t>5</a:t>
                      </a:r>
                      <a:endParaRPr sz="1200" dirty="0">
                        <a:latin typeface="Museo Sans 700"/>
                        <a:cs typeface="Museo Sans 700"/>
                      </a:endParaRPr>
                    </a:p>
                  </a:txBody>
                  <a:tcPr marL="0" marR="0" marT="0" marB="0">
                    <a:lnB w="12700">
                      <a:solidFill>
                        <a:srgbClr val="003973"/>
                      </a:solidFill>
                      <a:prstDash val="solid"/>
                    </a:lnB>
                  </a:tcPr>
                </a:tc>
                <a:extLst>
                  <a:ext uri="{0D108BD9-81ED-4DB2-BD59-A6C34878D82A}">
                    <a16:rowId xmlns:a16="http://schemas.microsoft.com/office/drawing/2014/main" val="10000"/>
                  </a:ext>
                </a:extLst>
              </a:tr>
              <a:tr h="319405">
                <a:tc>
                  <a:txBody>
                    <a:bodyPr/>
                    <a:lstStyle/>
                    <a:p>
                      <a:pPr marL="102870">
                        <a:lnSpc>
                          <a:spcPct val="100000"/>
                        </a:lnSpc>
                        <a:spcBef>
                          <a:spcPts val="509"/>
                        </a:spcBef>
                      </a:pPr>
                      <a:r>
                        <a:rPr sz="1200" b="1" spc="-10" dirty="0">
                          <a:solidFill>
                            <a:srgbClr val="003973"/>
                          </a:solidFill>
                          <a:latin typeface="Museo Sans 700"/>
                          <a:cs typeface="Museo Sans 700"/>
                        </a:rPr>
                        <a:t>General</a:t>
                      </a:r>
                      <a:endParaRPr sz="1200" dirty="0">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extLst>
                  <a:ext uri="{0D108BD9-81ED-4DB2-BD59-A6C34878D82A}">
                    <a16:rowId xmlns:a16="http://schemas.microsoft.com/office/drawing/2014/main" val="10001"/>
                  </a:ext>
                </a:extLst>
              </a:tr>
              <a:tr h="300990">
                <a:tc>
                  <a:txBody>
                    <a:bodyPr/>
                    <a:lstStyle/>
                    <a:p>
                      <a:pPr marL="102870">
                        <a:lnSpc>
                          <a:spcPct val="100000"/>
                        </a:lnSpc>
                        <a:spcBef>
                          <a:spcPts val="560"/>
                        </a:spcBef>
                      </a:pPr>
                      <a:r>
                        <a:rPr sz="1000" b="0" dirty="0">
                          <a:solidFill>
                            <a:srgbClr val="51555A"/>
                          </a:solidFill>
                          <a:latin typeface="Museo Sans 300"/>
                          <a:cs typeface="Museo Sans 300"/>
                        </a:rPr>
                        <a:t>Revenue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(Million</a:t>
                      </a:r>
                      <a:r>
                        <a:rPr sz="1000" b="0" spc="-15" dirty="0">
                          <a:solidFill>
                            <a:srgbClr val="51555A"/>
                          </a:solidFill>
                          <a:latin typeface="Museo Sans 300"/>
                          <a:cs typeface="Museo Sans 300"/>
                        </a:rPr>
                        <a:t> </a:t>
                      </a:r>
                      <a:r>
                        <a:rPr sz="1000" b="0" spc="-20" dirty="0">
                          <a:solidFill>
                            <a:srgbClr val="51555A"/>
                          </a:solidFill>
                          <a:latin typeface="Museo Sans 300"/>
                          <a:cs typeface="Museo Sans 300"/>
                        </a:rPr>
                        <a:t>USD)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25" dirty="0">
                          <a:solidFill>
                            <a:srgbClr val="51555A"/>
                          </a:solidFill>
                          <a:latin typeface="Museo Sans 300"/>
                          <a:cs typeface="Museo Sans 300"/>
                        </a:rPr>
                        <a:t>587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10" dirty="0">
                          <a:solidFill>
                            <a:srgbClr val="51555A"/>
                          </a:solidFill>
                          <a:latin typeface="Museo Sans 300"/>
                          <a:cs typeface="Museo Sans 300"/>
                        </a:rPr>
                        <a:t>550.4</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10" dirty="0">
                          <a:solidFill>
                            <a:srgbClr val="51555A"/>
                          </a:solidFill>
                          <a:latin typeface="Museo Sans 300"/>
                          <a:cs typeface="Museo Sans 300"/>
                        </a:rPr>
                        <a:t>514.8</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541.3</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02"/>
                  </a:ext>
                </a:extLst>
              </a:tr>
              <a:tr h="300355">
                <a:tc>
                  <a:txBody>
                    <a:bodyPr/>
                    <a:lstStyle/>
                    <a:p>
                      <a:pPr marL="102870">
                        <a:lnSpc>
                          <a:spcPct val="100000"/>
                        </a:lnSpc>
                        <a:spcBef>
                          <a:spcPts val="560"/>
                        </a:spcBef>
                      </a:pPr>
                      <a:r>
                        <a:rPr sz="1000" b="0" dirty="0">
                          <a:solidFill>
                            <a:srgbClr val="51555A"/>
                          </a:solidFill>
                          <a:latin typeface="Museo Sans 300"/>
                          <a:cs typeface="Museo Sans 300"/>
                        </a:rPr>
                        <a:t>Operational</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Sites</a:t>
                      </a:r>
                      <a:r>
                        <a:rPr sz="825" b="0" spc="-15" baseline="35353" dirty="0">
                          <a:solidFill>
                            <a:srgbClr val="51555A"/>
                          </a:solidFill>
                          <a:latin typeface="Museo Sans 300"/>
                          <a:cs typeface="Museo Sans 300"/>
                        </a:rPr>
                        <a:t>1</a:t>
                      </a:r>
                      <a:endParaRPr sz="825" baseline="35353"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25" dirty="0">
                          <a:solidFill>
                            <a:srgbClr val="51555A"/>
                          </a:solidFill>
                          <a:latin typeface="Museo Sans 300"/>
                          <a:cs typeface="Museo Sans 300"/>
                        </a:rPr>
                        <a:t>16</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15</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25" dirty="0">
                          <a:solidFill>
                            <a:srgbClr val="51555A"/>
                          </a:solidFill>
                          <a:latin typeface="Museo Sans 300"/>
                          <a:cs typeface="Museo Sans 300"/>
                        </a:rPr>
                        <a:t>15</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15</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03"/>
                  </a:ext>
                </a:extLst>
              </a:tr>
              <a:tr h="334010">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CTS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Employees</a:t>
                      </a:r>
                      <a:r>
                        <a:rPr sz="825" b="0" spc="-15" baseline="35353" dirty="0">
                          <a:solidFill>
                            <a:srgbClr val="51555A"/>
                          </a:solidFill>
                          <a:latin typeface="Museo Sans 300"/>
                          <a:cs typeface="Museo Sans 300"/>
                        </a:rPr>
                        <a:t>16</a:t>
                      </a:r>
                      <a:endParaRPr sz="825" baseline="35353"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10" dirty="0">
                          <a:solidFill>
                            <a:srgbClr val="51555A"/>
                          </a:solidFill>
                          <a:latin typeface="Museo Sans 300"/>
                          <a:cs typeface="Museo Sans 300"/>
                        </a:rPr>
                        <a:t>4,210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0" dirty="0">
                          <a:solidFill>
                            <a:srgbClr val="51555A"/>
                          </a:solidFill>
                          <a:latin typeface="Museo Sans 300"/>
                          <a:cs typeface="Museo Sans 300"/>
                        </a:rPr>
                        <a:t>4,082</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10" dirty="0">
                          <a:solidFill>
                            <a:srgbClr val="51555A"/>
                          </a:solidFill>
                          <a:latin typeface="Museo Sans 300"/>
                          <a:cs typeface="Museo Sans 300"/>
                        </a:rPr>
                        <a:t>3,544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3,492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04"/>
                  </a:ext>
                </a:extLst>
              </a:tr>
              <a:tr h="300355">
                <a:tc>
                  <a:txBody>
                    <a:bodyPr/>
                    <a:lstStyle/>
                    <a:p>
                      <a:pPr marL="102870">
                        <a:lnSpc>
                          <a:spcPct val="100000"/>
                        </a:lnSpc>
                        <a:spcBef>
                          <a:spcPts val="560"/>
                        </a:spcBef>
                      </a:pPr>
                      <a:r>
                        <a:rPr sz="1000" b="0" dirty="0">
                          <a:solidFill>
                            <a:srgbClr val="51555A"/>
                          </a:solidFill>
                          <a:latin typeface="Museo Sans 300"/>
                          <a:cs typeface="Museo Sans 300"/>
                        </a:rPr>
                        <a:t>CTS</a:t>
                      </a:r>
                      <a:r>
                        <a:rPr sz="1000" b="0" spc="-5" dirty="0">
                          <a:solidFill>
                            <a:srgbClr val="51555A"/>
                          </a:solidFill>
                          <a:latin typeface="Museo Sans 300"/>
                          <a:cs typeface="Museo Sans 300"/>
                        </a:rPr>
                        <a:t> </a:t>
                      </a:r>
                      <a:r>
                        <a:rPr sz="1000" b="0" dirty="0">
                          <a:solidFill>
                            <a:srgbClr val="51555A"/>
                          </a:solidFill>
                          <a:latin typeface="Museo Sans 300"/>
                          <a:cs typeface="Museo Sans 300"/>
                        </a:rPr>
                        <a:t>Employees</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Total</a:t>
                      </a:r>
                      <a:r>
                        <a:rPr sz="1000" b="0" spc="-5" dirty="0">
                          <a:solidFill>
                            <a:srgbClr val="51555A"/>
                          </a:solidFill>
                          <a:latin typeface="Museo Sans 300"/>
                          <a:cs typeface="Museo Sans 300"/>
                        </a:rPr>
                        <a:t> </a:t>
                      </a:r>
                      <a:r>
                        <a:rPr sz="1000" b="0" dirty="0">
                          <a:solidFill>
                            <a:srgbClr val="51555A"/>
                          </a:solidFill>
                          <a:latin typeface="Museo Sans 300"/>
                          <a:cs typeface="Museo Sans 300"/>
                        </a:rPr>
                        <a:t>Hours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Worked</a:t>
                      </a:r>
                      <a:r>
                        <a:rPr sz="825" b="0" spc="-15" baseline="35353" dirty="0">
                          <a:solidFill>
                            <a:srgbClr val="51555A"/>
                          </a:solidFill>
                          <a:latin typeface="Museo Sans 300"/>
                          <a:cs typeface="Museo Sans 300"/>
                        </a:rPr>
                        <a:t>2</a:t>
                      </a:r>
                      <a:endParaRPr sz="825" baseline="35353">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78435" algn="r">
                        <a:lnSpc>
                          <a:spcPct val="100000"/>
                        </a:lnSpc>
                        <a:spcBef>
                          <a:spcPts val="560"/>
                        </a:spcBef>
                      </a:pPr>
                      <a:r>
                        <a:rPr sz="1000" b="0" spc="-10" dirty="0">
                          <a:solidFill>
                            <a:srgbClr val="51555A"/>
                          </a:solidFill>
                          <a:latin typeface="Museo Sans 300"/>
                          <a:cs typeface="Museo Sans 300"/>
                        </a:rPr>
                        <a:t>8,986,773</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60655" algn="r">
                        <a:lnSpc>
                          <a:spcPct val="100000"/>
                        </a:lnSpc>
                        <a:spcBef>
                          <a:spcPts val="560"/>
                        </a:spcBef>
                      </a:pPr>
                      <a:r>
                        <a:rPr sz="1000" b="0" spc="-10" dirty="0">
                          <a:solidFill>
                            <a:srgbClr val="51555A"/>
                          </a:solidFill>
                          <a:latin typeface="Museo Sans 300"/>
                          <a:cs typeface="Museo Sans 300"/>
                        </a:rPr>
                        <a:t>8,629,397</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tc>
                  <a:txBody>
                    <a:bodyPr/>
                    <a:lstStyle/>
                    <a:p>
                      <a:pPr marR="95250" algn="r">
                        <a:lnSpc>
                          <a:spcPct val="100000"/>
                        </a:lnSpc>
                        <a:spcBef>
                          <a:spcPts val="560"/>
                        </a:spcBef>
                      </a:pPr>
                      <a:r>
                        <a:rPr sz="1000" b="0" spc="-10" dirty="0">
                          <a:solidFill>
                            <a:srgbClr val="51555A"/>
                          </a:solidFill>
                          <a:latin typeface="Museo Sans 300"/>
                          <a:cs typeface="Museo Sans 300"/>
                        </a:rPr>
                        <a:t>8,180,756</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7,916,839</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extLst>
                  <a:ext uri="{0D108BD9-81ED-4DB2-BD59-A6C34878D82A}">
                    <a16:rowId xmlns:a16="http://schemas.microsoft.com/office/drawing/2014/main" val="10005"/>
                  </a:ext>
                </a:extLst>
              </a:tr>
              <a:tr h="319405">
                <a:tc>
                  <a:txBody>
                    <a:bodyPr/>
                    <a:lstStyle/>
                    <a:p>
                      <a:pPr marL="102870">
                        <a:lnSpc>
                          <a:spcPct val="100000"/>
                        </a:lnSpc>
                        <a:spcBef>
                          <a:spcPts val="509"/>
                        </a:spcBef>
                      </a:pPr>
                      <a:r>
                        <a:rPr sz="1200" b="1" spc="-10" dirty="0">
                          <a:solidFill>
                            <a:srgbClr val="003973"/>
                          </a:solidFill>
                          <a:latin typeface="Museo Sans 700"/>
                          <a:cs typeface="Museo Sans 700"/>
                        </a:rPr>
                        <a:t>Governance: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Business</a:t>
                      </a:r>
                      <a:r>
                        <a:rPr sz="1200" b="1" spc="20" dirty="0">
                          <a:solidFill>
                            <a:srgbClr val="003973"/>
                          </a:solidFill>
                          <a:latin typeface="Museo Sans 700"/>
                          <a:cs typeface="Museo Sans 700"/>
                        </a:rPr>
                        <a:t> </a:t>
                      </a:r>
                      <a:r>
                        <a:rPr sz="1200" b="1" spc="-10" dirty="0">
                          <a:solidFill>
                            <a:srgbClr val="003973"/>
                          </a:solidFill>
                          <a:latin typeface="Museo Sans 700"/>
                          <a:cs typeface="Museo Sans 700"/>
                        </a:rPr>
                        <a:t>Ethics</a:t>
                      </a:r>
                      <a:endParaRPr sz="1200">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extLst>
                  <a:ext uri="{0D108BD9-81ED-4DB2-BD59-A6C34878D82A}">
                    <a16:rowId xmlns:a16="http://schemas.microsoft.com/office/drawing/2014/main" val="10006"/>
                  </a:ext>
                </a:extLst>
              </a:tr>
              <a:tr h="490855">
                <a:tc>
                  <a:txBody>
                    <a:bodyPr/>
                    <a:lstStyle/>
                    <a:p>
                      <a:pPr marL="102870" marR="2342515">
                        <a:lnSpc>
                          <a:spcPct val="125000"/>
                        </a:lnSpc>
                        <a:spcBef>
                          <a:spcPts val="260"/>
                        </a:spcBef>
                      </a:pPr>
                      <a:r>
                        <a:rPr sz="1000" b="0" dirty="0">
                          <a:solidFill>
                            <a:srgbClr val="51555A"/>
                          </a:solidFill>
                          <a:latin typeface="Museo Sans 300"/>
                          <a:cs typeface="Museo Sans 300"/>
                        </a:rPr>
                        <a:t>Description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5" dirty="0">
                          <a:solidFill>
                            <a:srgbClr val="51555A"/>
                          </a:solidFill>
                          <a:latin typeface="Museo Sans 300"/>
                          <a:cs typeface="Museo Sans 300"/>
                        </a:rPr>
                        <a:t> </a:t>
                      </a:r>
                      <a:r>
                        <a:rPr sz="1000" b="0" dirty="0">
                          <a:solidFill>
                            <a:srgbClr val="51555A"/>
                          </a:solidFill>
                          <a:latin typeface="Museo Sans 300"/>
                          <a:cs typeface="Museo Sans 300"/>
                        </a:rPr>
                        <a:t>policies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practices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for</a:t>
                      </a:r>
                      <a:r>
                        <a:rPr sz="1000" b="0" spc="-5" dirty="0">
                          <a:solidFill>
                            <a:srgbClr val="51555A"/>
                          </a:solidFill>
                          <a:latin typeface="Museo Sans 300"/>
                          <a:cs typeface="Museo Sans 300"/>
                        </a:rPr>
                        <a:t> </a:t>
                      </a:r>
                      <a:r>
                        <a:rPr sz="1000" b="0" dirty="0">
                          <a:solidFill>
                            <a:srgbClr val="51555A"/>
                          </a:solidFill>
                          <a:latin typeface="Museo Sans 300"/>
                          <a:cs typeface="Museo Sans 300"/>
                        </a:rPr>
                        <a:t>prevention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5" dirty="0">
                          <a:solidFill>
                            <a:srgbClr val="51555A"/>
                          </a:solidFill>
                          <a:latin typeface="Museo Sans 300"/>
                          <a:cs typeface="Museo Sans 300"/>
                        </a:rPr>
                        <a:t> </a:t>
                      </a:r>
                      <a:r>
                        <a:rPr sz="1000" b="0" dirty="0">
                          <a:solidFill>
                            <a:srgbClr val="51555A"/>
                          </a:solidFill>
                          <a:latin typeface="Museo Sans 300"/>
                          <a:cs typeface="Museo Sans 300"/>
                        </a:rPr>
                        <a:t>(1)</a:t>
                      </a:r>
                      <a:r>
                        <a:rPr sz="1000" b="0" spc="-5" dirty="0">
                          <a:solidFill>
                            <a:srgbClr val="51555A"/>
                          </a:solidFill>
                          <a:latin typeface="Museo Sans 300"/>
                          <a:cs typeface="Museo Sans 300"/>
                        </a:rPr>
                        <a:t> </a:t>
                      </a:r>
                      <a:r>
                        <a:rPr sz="1000" b="0" dirty="0">
                          <a:solidFill>
                            <a:srgbClr val="51555A"/>
                          </a:solidFill>
                          <a:latin typeface="Museo Sans 300"/>
                          <a:cs typeface="Museo Sans 300"/>
                        </a:rPr>
                        <a:t>corruption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5" dirty="0">
                          <a:solidFill>
                            <a:srgbClr val="51555A"/>
                          </a:solidFill>
                          <a:latin typeface="Museo Sans 300"/>
                          <a:cs typeface="Museo Sans 300"/>
                        </a:rPr>
                        <a:t> </a:t>
                      </a:r>
                      <a:r>
                        <a:rPr sz="1000" b="0" dirty="0">
                          <a:solidFill>
                            <a:srgbClr val="51555A"/>
                          </a:solidFill>
                          <a:latin typeface="Museo Sans 300"/>
                          <a:cs typeface="Museo Sans 300"/>
                        </a:rPr>
                        <a:t>bribery</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10" dirty="0">
                          <a:solidFill>
                            <a:srgbClr val="51555A"/>
                          </a:solidFill>
                          <a:latin typeface="Museo Sans 300"/>
                          <a:cs typeface="Museo Sans 300"/>
                        </a:rPr>
                        <a:t> </a:t>
                      </a:r>
                      <a:r>
                        <a:rPr sz="1000" b="0" spc="-25" dirty="0">
                          <a:solidFill>
                            <a:srgbClr val="51555A"/>
                          </a:solidFill>
                          <a:latin typeface="Museo Sans 300"/>
                          <a:cs typeface="Museo Sans 300"/>
                        </a:rPr>
                        <a:t>(2) </a:t>
                      </a:r>
                      <a:r>
                        <a:rPr sz="1000" b="0" spc="-10" dirty="0">
                          <a:solidFill>
                            <a:srgbClr val="51555A"/>
                          </a:solidFill>
                          <a:latin typeface="Museo Sans 300"/>
                          <a:cs typeface="Museo Sans 300"/>
                        </a:rPr>
                        <a:t>anti-</a:t>
                      </a:r>
                      <a:r>
                        <a:rPr sz="1000" b="0" dirty="0">
                          <a:solidFill>
                            <a:srgbClr val="51555A"/>
                          </a:solidFill>
                          <a:latin typeface="Museo Sans 300"/>
                          <a:cs typeface="Museo Sans 300"/>
                        </a:rPr>
                        <a:t>competitive</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behavior</a:t>
                      </a:r>
                      <a:r>
                        <a:rPr sz="825" b="0" spc="-15" baseline="35353" dirty="0">
                          <a:solidFill>
                            <a:srgbClr val="51555A"/>
                          </a:solidFill>
                          <a:latin typeface="Museo Sans 300"/>
                          <a:cs typeface="Museo Sans 300"/>
                        </a:rPr>
                        <a:t>3,16</a:t>
                      </a:r>
                      <a:endParaRPr sz="825" baseline="35353">
                        <a:latin typeface="Museo Sans 300"/>
                        <a:cs typeface="Museo Sans 300"/>
                      </a:endParaRPr>
                    </a:p>
                  </a:txBody>
                  <a:tcPr marL="0" marR="0" marT="330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13</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13</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13</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13</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07"/>
                  </a:ext>
                </a:extLst>
              </a:tr>
              <a:tr h="300990">
                <a:tc>
                  <a:txBody>
                    <a:bodyPr/>
                    <a:lstStyle/>
                    <a:p>
                      <a:pPr marL="102870">
                        <a:lnSpc>
                          <a:spcPct val="100000"/>
                        </a:lnSpc>
                        <a:spcBef>
                          <a:spcPts val="560"/>
                        </a:spcBef>
                      </a:pP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Sites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Covered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CTS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Ethics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&amp;</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Compliance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Hotline</a:t>
                      </a:r>
                      <a:r>
                        <a:rPr sz="1000" b="0" spc="-10" dirty="0">
                          <a:solidFill>
                            <a:srgbClr val="51555A"/>
                          </a:solidFill>
                          <a:latin typeface="Museo Sans 300"/>
                          <a:cs typeface="Museo Sans 300"/>
                        </a:rPr>
                        <a:t> (Percentage)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20" dirty="0">
                          <a:solidFill>
                            <a:srgbClr val="51555A"/>
                          </a:solidFill>
                          <a:latin typeface="Museo Sans 300"/>
                          <a:cs typeface="Museo Sans 300"/>
                        </a:rPr>
                        <a:t>100%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0" dirty="0">
                          <a:solidFill>
                            <a:srgbClr val="51555A"/>
                          </a:solidFill>
                          <a:latin typeface="Museo Sans 300"/>
                          <a:cs typeface="Museo Sans 300"/>
                        </a:rPr>
                        <a:t>100%</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20" dirty="0">
                          <a:solidFill>
                            <a:srgbClr val="51555A"/>
                          </a:solidFill>
                          <a:latin typeface="Museo Sans 300"/>
                          <a:cs typeface="Museo Sans 300"/>
                        </a:rPr>
                        <a:t>100%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100%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08"/>
                  </a:ext>
                </a:extLst>
              </a:tr>
              <a:tr h="300355">
                <a:tc>
                  <a:txBody>
                    <a:bodyPr/>
                    <a:lstStyle/>
                    <a:p>
                      <a:pPr marL="102870">
                        <a:lnSpc>
                          <a:spcPct val="100000"/>
                        </a:lnSpc>
                        <a:spcBef>
                          <a:spcPts val="560"/>
                        </a:spcBef>
                      </a:pP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Ethics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Hotline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Reports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spc="-20" dirty="0">
                          <a:solidFill>
                            <a:srgbClr val="51555A"/>
                          </a:solidFill>
                          <a:latin typeface="Museo Sans 300"/>
                          <a:cs typeface="Museo Sans 300"/>
                        </a:rPr>
                        <a:t>Year</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25" dirty="0">
                          <a:solidFill>
                            <a:srgbClr val="51555A"/>
                          </a:solidFill>
                          <a:latin typeface="Museo Sans 300"/>
                          <a:cs typeface="Museo Sans 300"/>
                        </a:rPr>
                        <a:t>16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10</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25" dirty="0">
                          <a:solidFill>
                            <a:srgbClr val="51555A"/>
                          </a:solidFill>
                          <a:latin typeface="Museo Sans 300"/>
                          <a:cs typeface="Museo Sans 300"/>
                        </a:rPr>
                        <a:t>11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19</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09"/>
                  </a:ext>
                </a:extLst>
              </a:tr>
              <a:tr h="300990">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amount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monetary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losses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result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legal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proceedings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associated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bribery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corruption</a:t>
                      </a:r>
                      <a:r>
                        <a:rPr sz="825" b="0" baseline="35353" dirty="0">
                          <a:solidFill>
                            <a:srgbClr val="51555A"/>
                          </a:solidFill>
                          <a:latin typeface="Museo Sans 300"/>
                          <a:cs typeface="Museo Sans 300"/>
                        </a:rPr>
                        <a:t>16</a:t>
                      </a:r>
                      <a:r>
                        <a:rPr sz="825" b="0" spc="165" baseline="35353" dirty="0">
                          <a:solidFill>
                            <a:srgbClr val="51555A"/>
                          </a:solidFill>
                          <a:latin typeface="Museo Sans 300"/>
                          <a:cs typeface="Museo Sans 300"/>
                        </a:rPr>
                        <a:t> </a:t>
                      </a:r>
                      <a:r>
                        <a:rPr sz="1000" b="0" spc="-10" dirty="0">
                          <a:solidFill>
                            <a:srgbClr val="51555A"/>
                          </a:solidFill>
                          <a:latin typeface="Museo Sans 300"/>
                          <a:cs typeface="Museo Sans 300"/>
                        </a:rPr>
                        <a:t>(USD)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25"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25"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10"/>
                  </a:ext>
                </a:extLst>
              </a:tr>
              <a:tr h="300355">
                <a:tc>
                  <a:txBody>
                    <a:bodyPr/>
                    <a:lstStyle/>
                    <a:p>
                      <a:pPr marL="102235">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amount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monetary</a:t>
                      </a:r>
                      <a:r>
                        <a:rPr sz="1000" b="0" spc="-5" dirty="0">
                          <a:solidFill>
                            <a:srgbClr val="51555A"/>
                          </a:solidFill>
                          <a:latin typeface="Museo Sans 300"/>
                          <a:cs typeface="Museo Sans 300"/>
                        </a:rPr>
                        <a:t> </a:t>
                      </a:r>
                      <a:r>
                        <a:rPr sz="1000" b="0" dirty="0">
                          <a:solidFill>
                            <a:srgbClr val="51555A"/>
                          </a:solidFill>
                          <a:latin typeface="Museo Sans 300"/>
                          <a:cs typeface="Museo Sans 300"/>
                        </a:rPr>
                        <a:t>losses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a:t>
                      </a:r>
                      <a:r>
                        <a:rPr sz="1000" b="0" spc="-5" dirty="0">
                          <a:solidFill>
                            <a:srgbClr val="51555A"/>
                          </a:solidFill>
                          <a:latin typeface="Museo Sans 300"/>
                          <a:cs typeface="Museo Sans 300"/>
                        </a:rPr>
                        <a:t> </a:t>
                      </a:r>
                      <a:r>
                        <a:rPr sz="1000" b="0" dirty="0">
                          <a:solidFill>
                            <a:srgbClr val="51555A"/>
                          </a:solidFill>
                          <a:latin typeface="Museo Sans 300"/>
                          <a:cs typeface="Museo Sans 300"/>
                        </a:rPr>
                        <a:t>result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legal</a:t>
                      </a:r>
                      <a:r>
                        <a:rPr sz="1000" b="0" spc="-5" dirty="0">
                          <a:solidFill>
                            <a:srgbClr val="51555A"/>
                          </a:solidFill>
                          <a:latin typeface="Museo Sans 300"/>
                          <a:cs typeface="Museo Sans 300"/>
                        </a:rPr>
                        <a:t> </a:t>
                      </a:r>
                      <a:r>
                        <a:rPr sz="1000" b="0" dirty="0">
                          <a:solidFill>
                            <a:srgbClr val="51555A"/>
                          </a:solidFill>
                          <a:latin typeface="Museo Sans 300"/>
                          <a:cs typeface="Museo Sans 300"/>
                        </a:rPr>
                        <a:t>proceedings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associated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anticompetitive </a:t>
                      </a:r>
                      <a:r>
                        <a:rPr sz="1000" b="0" dirty="0">
                          <a:solidFill>
                            <a:srgbClr val="51555A"/>
                          </a:solidFill>
                          <a:latin typeface="Museo Sans 300"/>
                          <a:cs typeface="Museo Sans 300"/>
                        </a:rPr>
                        <a:t>behavior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regulations</a:t>
                      </a:r>
                      <a:r>
                        <a:rPr sz="825" b="0" baseline="35353" dirty="0">
                          <a:solidFill>
                            <a:srgbClr val="51555A"/>
                          </a:solidFill>
                          <a:latin typeface="Museo Sans 300"/>
                          <a:cs typeface="Museo Sans 300"/>
                        </a:rPr>
                        <a:t>16</a:t>
                      </a:r>
                      <a:r>
                        <a:rPr sz="825" b="0" spc="165" baseline="35353" dirty="0">
                          <a:solidFill>
                            <a:srgbClr val="51555A"/>
                          </a:solidFill>
                          <a:latin typeface="Museo Sans 300"/>
                          <a:cs typeface="Museo Sans 300"/>
                        </a:rPr>
                        <a:t> </a:t>
                      </a:r>
                      <a:r>
                        <a:rPr sz="1000" b="0" spc="-10" dirty="0">
                          <a:solidFill>
                            <a:srgbClr val="51555A"/>
                          </a:solidFill>
                          <a:latin typeface="Museo Sans 300"/>
                          <a:cs typeface="Museo Sans 300"/>
                        </a:rPr>
                        <a:t>(USD)</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78435" algn="r">
                        <a:lnSpc>
                          <a:spcPct val="100000"/>
                        </a:lnSpc>
                        <a:spcBef>
                          <a:spcPts val="560"/>
                        </a:spcBef>
                      </a:pPr>
                      <a:r>
                        <a:rPr sz="1000" b="0" spc="-25"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tc>
                  <a:txBody>
                    <a:bodyPr/>
                    <a:lstStyle/>
                    <a:p>
                      <a:pPr marR="95250" algn="r">
                        <a:lnSpc>
                          <a:spcPct val="100000"/>
                        </a:lnSpc>
                        <a:spcBef>
                          <a:spcPts val="560"/>
                        </a:spcBef>
                      </a:pPr>
                      <a:r>
                        <a:rPr sz="1000" b="0" spc="-25"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extLst>
                  <a:ext uri="{0D108BD9-81ED-4DB2-BD59-A6C34878D82A}">
                    <a16:rowId xmlns:a16="http://schemas.microsoft.com/office/drawing/2014/main" val="10011"/>
                  </a:ext>
                </a:extLst>
              </a:tr>
              <a:tr h="319405">
                <a:tc>
                  <a:txBody>
                    <a:bodyPr/>
                    <a:lstStyle/>
                    <a:p>
                      <a:pPr marL="102870">
                        <a:lnSpc>
                          <a:spcPct val="100000"/>
                        </a:lnSpc>
                        <a:spcBef>
                          <a:spcPts val="509"/>
                        </a:spcBef>
                      </a:pPr>
                      <a:r>
                        <a:rPr sz="1200" b="1" spc="-10" dirty="0">
                          <a:solidFill>
                            <a:srgbClr val="003973"/>
                          </a:solidFill>
                          <a:latin typeface="Museo Sans 700"/>
                          <a:cs typeface="Museo Sans 700"/>
                        </a:rPr>
                        <a:t>Governance:</a:t>
                      </a:r>
                      <a:r>
                        <a:rPr sz="1200" b="1" dirty="0">
                          <a:solidFill>
                            <a:srgbClr val="003973"/>
                          </a:solidFill>
                          <a:latin typeface="Museo Sans 700"/>
                          <a:cs typeface="Museo Sans 700"/>
                        </a:rPr>
                        <a:t> Board </a:t>
                      </a:r>
                      <a:r>
                        <a:rPr sz="1200" b="1" spc="-10" dirty="0">
                          <a:solidFill>
                            <a:srgbClr val="003973"/>
                          </a:solidFill>
                          <a:latin typeface="Museo Sans 700"/>
                          <a:cs typeface="Museo Sans 700"/>
                        </a:rPr>
                        <a:t>Information</a:t>
                      </a:r>
                      <a:endParaRPr sz="1200">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extLst>
                  <a:ext uri="{0D108BD9-81ED-4DB2-BD59-A6C34878D82A}">
                    <a16:rowId xmlns:a16="http://schemas.microsoft.com/office/drawing/2014/main" val="10012"/>
                  </a:ext>
                </a:extLst>
              </a:tr>
              <a:tr h="300990">
                <a:tc>
                  <a:txBody>
                    <a:bodyPr/>
                    <a:lstStyle/>
                    <a:p>
                      <a:pPr marL="102870">
                        <a:lnSpc>
                          <a:spcPct val="100000"/>
                        </a:lnSpc>
                        <a:spcBef>
                          <a:spcPts val="560"/>
                        </a:spcBef>
                      </a:pPr>
                      <a:r>
                        <a:rPr sz="1000" b="0" dirty="0">
                          <a:solidFill>
                            <a:srgbClr val="51555A"/>
                          </a:solidFill>
                          <a:latin typeface="Museo Sans 300"/>
                          <a:cs typeface="Museo Sans 300"/>
                        </a:rPr>
                        <a:t>Board</a:t>
                      </a:r>
                      <a:r>
                        <a:rPr sz="1000" b="0" spc="-2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Directors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50" dirty="0">
                          <a:solidFill>
                            <a:srgbClr val="51555A"/>
                          </a:solidFill>
                          <a:latin typeface="Museo Sans 300"/>
                          <a:cs typeface="Museo Sans 300"/>
                        </a:rPr>
                        <a:t>7</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7</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50" dirty="0">
                          <a:solidFill>
                            <a:srgbClr val="51555A"/>
                          </a:solidFill>
                          <a:latin typeface="Museo Sans 300"/>
                          <a:cs typeface="Museo Sans 300"/>
                        </a:rPr>
                        <a:t>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50" dirty="0">
                          <a:solidFill>
                            <a:srgbClr val="51555A"/>
                          </a:solidFill>
                          <a:latin typeface="Museo Sans 300"/>
                          <a:cs typeface="Museo Sans 300"/>
                        </a:rPr>
                        <a:t>8</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13"/>
                  </a:ext>
                </a:extLst>
              </a:tr>
              <a:tr h="300355">
                <a:tc>
                  <a:txBody>
                    <a:bodyPr/>
                    <a:lstStyle/>
                    <a:p>
                      <a:pPr marL="102870">
                        <a:lnSpc>
                          <a:spcPct val="100000"/>
                        </a:lnSpc>
                        <a:spcBef>
                          <a:spcPts val="560"/>
                        </a:spcBef>
                      </a:pPr>
                      <a:r>
                        <a:rPr sz="1000" b="0" dirty="0">
                          <a:solidFill>
                            <a:srgbClr val="51555A"/>
                          </a:solidFill>
                          <a:latin typeface="Museo Sans 300"/>
                          <a:cs typeface="Museo Sans 300"/>
                        </a:rPr>
                        <a:t>Independent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Board</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Members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50" dirty="0">
                          <a:solidFill>
                            <a:srgbClr val="51555A"/>
                          </a:solidFill>
                          <a:latin typeface="Museo Sans 300"/>
                          <a:cs typeface="Museo Sans 300"/>
                        </a:rPr>
                        <a:t>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6</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50" dirty="0">
                          <a:solidFill>
                            <a:srgbClr val="51555A"/>
                          </a:solidFill>
                          <a:latin typeface="Museo Sans 300"/>
                          <a:cs typeface="Museo Sans 300"/>
                        </a:rPr>
                        <a:t>6</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50" dirty="0">
                          <a:solidFill>
                            <a:srgbClr val="51555A"/>
                          </a:solidFill>
                          <a:latin typeface="Museo Sans 300"/>
                          <a:cs typeface="Museo Sans 300"/>
                        </a:rPr>
                        <a:t>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14"/>
                  </a:ext>
                </a:extLst>
              </a:tr>
              <a:tr h="300990">
                <a:tc>
                  <a:txBody>
                    <a:bodyPr/>
                    <a:lstStyle/>
                    <a:p>
                      <a:pPr marL="102870">
                        <a:lnSpc>
                          <a:spcPct val="100000"/>
                        </a:lnSpc>
                        <a:spcBef>
                          <a:spcPts val="560"/>
                        </a:spcBef>
                      </a:pPr>
                      <a:r>
                        <a:rPr sz="1000" b="0" dirty="0">
                          <a:solidFill>
                            <a:srgbClr val="51555A"/>
                          </a:solidFill>
                          <a:latin typeface="Museo Sans 300"/>
                          <a:cs typeface="Museo Sans 300"/>
                        </a:rPr>
                        <a:t>Female </a:t>
                      </a:r>
                      <a:r>
                        <a:rPr sz="1000" b="0" spc="-10" dirty="0">
                          <a:solidFill>
                            <a:srgbClr val="51555A"/>
                          </a:solidFill>
                          <a:latin typeface="Museo Sans 300"/>
                          <a:cs typeface="Museo Sans 300"/>
                        </a:rPr>
                        <a:t>Directors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50" dirty="0">
                          <a:solidFill>
                            <a:srgbClr val="51555A"/>
                          </a:solidFill>
                          <a:latin typeface="Museo Sans 300"/>
                          <a:cs typeface="Museo Sans 300"/>
                        </a:rPr>
                        <a:t>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2</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50" dirty="0">
                          <a:solidFill>
                            <a:srgbClr val="51555A"/>
                          </a:solidFill>
                          <a:latin typeface="Museo Sans 300"/>
                          <a:cs typeface="Museo Sans 300"/>
                        </a:rPr>
                        <a:t>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50" dirty="0">
                          <a:solidFill>
                            <a:srgbClr val="51555A"/>
                          </a:solidFill>
                          <a:latin typeface="Museo Sans 300"/>
                          <a:cs typeface="Museo Sans 300"/>
                        </a:rPr>
                        <a:t>3</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15"/>
                  </a:ext>
                </a:extLst>
              </a:tr>
              <a:tr h="300990">
                <a:tc>
                  <a:txBody>
                    <a:bodyPr/>
                    <a:lstStyle/>
                    <a:p>
                      <a:pPr marL="102870">
                        <a:lnSpc>
                          <a:spcPct val="100000"/>
                        </a:lnSpc>
                        <a:spcBef>
                          <a:spcPts val="560"/>
                        </a:spcBef>
                      </a:pPr>
                      <a:r>
                        <a:rPr sz="1000" b="0" spc="-10" dirty="0">
                          <a:solidFill>
                            <a:srgbClr val="51555A"/>
                          </a:solidFill>
                          <a:latin typeface="Museo Sans 300"/>
                          <a:cs typeface="Museo Sans 300"/>
                        </a:rPr>
                        <a:t>Non-</a:t>
                      </a:r>
                      <a:r>
                        <a:rPr sz="1000" b="0" dirty="0">
                          <a:solidFill>
                            <a:srgbClr val="51555A"/>
                          </a:solidFill>
                          <a:latin typeface="Museo Sans 300"/>
                          <a:cs typeface="Museo Sans 300"/>
                        </a:rPr>
                        <a:t>Female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Minority</a:t>
                      </a:r>
                      <a:r>
                        <a:rPr sz="1000" b="0" spc="-10" dirty="0">
                          <a:solidFill>
                            <a:srgbClr val="51555A"/>
                          </a:solidFill>
                          <a:latin typeface="Museo Sans 300"/>
                          <a:cs typeface="Museo Sans 300"/>
                        </a:rPr>
                        <a:t> Directors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50" dirty="0">
                          <a:solidFill>
                            <a:srgbClr val="51555A"/>
                          </a:solidFill>
                          <a:latin typeface="Museo Sans 300"/>
                          <a:cs typeface="Museo Sans 300"/>
                        </a:rPr>
                        <a:t>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1</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tc>
                  <a:txBody>
                    <a:bodyPr/>
                    <a:lstStyle/>
                    <a:p>
                      <a:pPr marR="95250" algn="r">
                        <a:lnSpc>
                          <a:spcPct val="100000"/>
                        </a:lnSpc>
                        <a:spcBef>
                          <a:spcPts val="560"/>
                        </a:spcBef>
                      </a:pPr>
                      <a:r>
                        <a:rPr sz="1000" b="0" spc="-50" dirty="0">
                          <a:solidFill>
                            <a:srgbClr val="51555A"/>
                          </a:solidFill>
                          <a:latin typeface="Museo Sans 300"/>
                          <a:cs typeface="Museo Sans 300"/>
                        </a:rPr>
                        <a:t>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16"/>
                  </a:ext>
                </a:extLst>
              </a:tr>
              <a:tr h="300990">
                <a:tc>
                  <a:txBody>
                    <a:bodyPr/>
                    <a:lstStyle/>
                    <a:p>
                      <a:pPr marL="102870">
                        <a:lnSpc>
                          <a:spcPct val="100000"/>
                        </a:lnSpc>
                        <a:spcBef>
                          <a:spcPts val="560"/>
                        </a:spcBef>
                      </a:pPr>
                      <a:r>
                        <a:rPr sz="1000" b="0" dirty="0">
                          <a:solidFill>
                            <a:srgbClr val="51555A"/>
                          </a:solidFill>
                          <a:latin typeface="Museo Sans 300"/>
                          <a:cs typeface="Museo Sans 300"/>
                        </a:rPr>
                        <a: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dirty="0">
                          <a:solidFill>
                            <a:srgbClr val="51555A"/>
                          </a:solidFill>
                          <a:latin typeface="Museo Sans 300"/>
                          <a:cs typeface="Museo Sans 300"/>
                        </a:rPr>
                        <a:t>minority</a:t>
                      </a:r>
                      <a:r>
                        <a:rPr sz="1000" b="0" spc="-20" dirty="0">
                          <a:solidFill>
                            <a:srgbClr val="51555A"/>
                          </a:solidFill>
                          <a:latin typeface="Museo Sans 300"/>
                          <a:cs typeface="Museo Sans 300"/>
                        </a:rPr>
                        <a:t> </a:t>
                      </a:r>
                      <a:r>
                        <a:rPr sz="1000" b="0" dirty="0">
                          <a:solidFill>
                            <a:srgbClr val="51555A"/>
                          </a:solidFill>
                          <a:latin typeface="Museo Sans 300"/>
                          <a:cs typeface="Museo Sans 300"/>
                        </a:rPr>
                        <a:t>representation</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on</a:t>
                      </a:r>
                      <a:r>
                        <a:rPr sz="1000" b="0" spc="-20" dirty="0">
                          <a:solidFill>
                            <a:srgbClr val="51555A"/>
                          </a:solidFill>
                          <a:latin typeface="Museo Sans 300"/>
                          <a:cs typeface="Museo Sans 300"/>
                        </a:rPr>
                        <a:t> </a:t>
                      </a:r>
                      <a:r>
                        <a:rPr sz="1000" b="0" dirty="0">
                          <a:solidFill>
                            <a:srgbClr val="51555A"/>
                          </a:solidFill>
                          <a:latin typeface="Museo Sans 300"/>
                          <a:cs typeface="Museo Sans 300"/>
                        </a:rPr>
                        <a:t>board</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directors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8435" algn="r">
                        <a:lnSpc>
                          <a:spcPct val="100000"/>
                        </a:lnSpc>
                        <a:spcBef>
                          <a:spcPts val="560"/>
                        </a:spcBef>
                      </a:pPr>
                      <a:r>
                        <a:rPr sz="1000" b="0" spc="-25" dirty="0">
                          <a:solidFill>
                            <a:srgbClr val="51555A"/>
                          </a:solidFill>
                          <a:latin typeface="Museo Sans 300"/>
                          <a:cs typeface="Museo Sans 300"/>
                        </a:rPr>
                        <a:t>43%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43%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43%</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50</a:t>
                      </a:r>
                      <a:r>
                        <a:rPr sz="1000" b="0" spc="-25"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extLst>
                  <a:ext uri="{0D108BD9-81ED-4DB2-BD59-A6C34878D82A}">
                    <a16:rowId xmlns:a16="http://schemas.microsoft.com/office/drawing/2014/main" val="10017"/>
                  </a:ext>
                </a:extLst>
              </a:tr>
            </a:tbl>
          </a:graphicData>
        </a:graphic>
      </p:graphicFrame>
      <p:sp>
        <p:nvSpPr>
          <p:cNvPr id="20" name="object 14">
            <a:extLst>
              <a:ext uri="{FF2B5EF4-FFF2-40B4-BE49-F238E27FC236}">
                <a16:creationId xmlns:a16="http://schemas.microsoft.com/office/drawing/2014/main" id="{11092186-B1AB-D711-AB0F-88431016A92B}"/>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4A8215E9-A64E-E42A-6204-C417D824C81C}"/>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83518561-5249-46AC-3402-BCB1D49EF733}"/>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6" name="object 14">
            <a:extLst>
              <a:ext uri="{FF2B5EF4-FFF2-40B4-BE49-F238E27FC236}">
                <a16:creationId xmlns:a16="http://schemas.microsoft.com/office/drawing/2014/main" id="{ED641F1F-35D5-DFFA-AB86-E5539217D4D7}"/>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14</a:t>
            </a:fld>
            <a:endParaRPr sz="850" dirty="0">
              <a:latin typeface="Museo Sans 700"/>
              <a:cs typeface="Museo Sans 700"/>
            </a:endParaRPr>
          </a:p>
        </p:txBody>
      </p:sp>
      <p:sp>
        <p:nvSpPr>
          <p:cNvPr id="16" name="object 16"/>
          <p:cNvSpPr txBox="1"/>
          <p:nvPr/>
        </p:nvSpPr>
        <p:spPr>
          <a:xfrm>
            <a:off x="444500" y="920750"/>
            <a:ext cx="3236595"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03973"/>
                </a:solidFill>
                <a:latin typeface="Museo Sans 500"/>
                <a:cs typeface="Museo Sans 500"/>
              </a:rPr>
              <a:t>Performance</a:t>
            </a:r>
            <a:r>
              <a:rPr sz="3000" spc="-185" dirty="0">
                <a:solidFill>
                  <a:srgbClr val="003973"/>
                </a:solidFill>
                <a:latin typeface="Museo Sans 500"/>
                <a:cs typeface="Museo Sans 500"/>
              </a:rPr>
              <a:t> </a:t>
            </a:r>
            <a:r>
              <a:rPr sz="3000" spc="-20" dirty="0">
                <a:solidFill>
                  <a:srgbClr val="003973"/>
                </a:solidFill>
                <a:latin typeface="Museo Sans 500"/>
                <a:cs typeface="Museo Sans 500"/>
              </a:rPr>
              <a:t>Data</a:t>
            </a:r>
            <a:endParaRPr sz="3000">
              <a:latin typeface="Museo Sans 500"/>
              <a:cs typeface="Museo Sans 500"/>
            </a:endParaRPr>
          </a:p>
        </p:txBody>
      </p:sp>
      <p:graphicFrame>
        <p:nvGraphicFramePr>
          <p:cNvPr id="17" name="object 17"/>
          <p:cNvGraphicFramePr>
            <a:graphicFrameLocks noGrp="1"/>
          </p:cNvGraphicFramePr>
          <p:nvPr>
            <p:extLst>
              <p:ext uri="{D42A27DB-BD31-4B8C-83A1-F6EECF244321}">
                <p14:modId xmlns:p14="http://schemas.microsoft.com/office/powerpoint/2010/main" val="2176323048"/>
              </p:ext>
            </p:extLst>
          </p:nvPr>
        </p:nvGraphicFramePr>
        <p:xfrm>
          <a:off x="457200" y="1753871"/>
          <a:ext cx="11049001" cy="5412104"/>
        </p:xfrm>
        <a:graphic>
          <a:graphicData uri="http://schemas.openxmlformats.org/drawingml/2006/table">
            <a:tbl>
              <a:tblPr firstRow="1" bandRow="1">
                <a:tableStyleId>{2D5ABB26-0587-4C30-8999-92F81FD0307C}</a:tableStyleId>
              </a:tblPr>
              <a:tblGrid>
                <a:gridCol w="6289780">
                  <a:extLst>
                    <a:ext uri="{9D8B030D-6E8A-4147-A177-3AD203B41FA5}">
                      <a16:colId xmlns:a16="http://schemas.microsoft.com/office/drawing/2014/main" val="20000"/>
                    </a:ext>
                  </a:extLst>
                </a:gridCol>
                <a:gridCol w="2197036">
                  <a:extLst>
                    <a:ext uri="{9D8B030D-6E8A-4147-A177-3AD203B41FA5}">
                      <a16:colId xmlns:a16="http://schemas.microsoft.com/office/drawing/2014/main" val="20001"/>
                    </a:ext>
                  </a:extLst>
                </a:gridCol>
                <a:gridCol w="1011987">
                  <a:extLst>
                    <a:ext uri="{9D8B030D-6E8A-4147-A177-3AD203B41FA5}">
                      <a16:colId xmlns:a16="http://schemas.microsoft.com/office/drawing/2014/main" val="20002"/>
                    </a:ext>
                  </a:extLst>
                </a:gridCol>
                <a:gridCol w="775099">
                  <a:extLst>
                    <a:ext uri="{9D8B030D-6E8A-4147-A177-3AD203B41FA5}">
                      <a16:colId xmlns:a16="http://schemas.microsoft.com/office/drawing/2014/main" val="20003"/>
                    </a:ext>
                  </a:extLst>
                </a:gridCol>
                <a:gridCol w="775099">
                  <a:extLst>
                    <a:ext uri="{9D8B030D-6E8A-4147-A177-3AD203B41FA5}">
                      <a16:colId xmlns:a16="http://schemas.microsoft.com/office/drawing/2014/main" val="3736632438"/>
                    </a:ext>
                  </a:extLst>
                </a:gridCol>
              </a:tblGrid>
              <a:tr h="240029">
                <a:tc>
                  <a:txBody>
                    <a:bodyPr/>
                    <a:lstStyle/>
                    <a:p>
                      <a:pPr marL="102870">
                        <a:lnSpc>
                          <a:spcPts val="1320"/>
                        </a:lnSpc>
                      </a:pPr>
                      <a:r>
                        <a:rPr sz="1200" b="1" spc="-10" dirty="0">
                          <a:solidFill>
                            <a:srgbClr val="003973"/>
                          </a:solidFill>
                          <a:latin typeface="Museo Sans 700"/>
                          <a:cs typeface="Museo Sans 700"/>
                        </a:rPr>
                        <a:t>METRIC</a:t>
                      </a:r>
                      <a:endParaRPr sz="1200">
                        <a:latin typeface="Museo Sans 700"/>
                        <a:cs typeface="Museo Sans 700"/>
                      </a:endParaRPr>
                    </a:p>
                  </a:txBody>
                  <a:tcPr marL="0" marR="0" marT="0" marB="0">
                    <a:lnB w="12700">
                      <a:solidFill>
                        <a:srgbClr val="003973"/>
                      </a:solidFill>
                      <a:prstDash val="solid"/>
                    </a:lnB>
                  </a:tcPr>
                </a:tc>
                <a:tc>
                  <a:txBody>
                    <a:bodyPr/>
                    <a:lstStyle/>
                    <a:p>
                      <a:pPr marR="177800" algn="r">
                        <a:lnSpc>
                          <a:spcPts val="1320"/>
                        </a:lnSpc>
                      </a:pPr>
                      <a:r>
                        <a:rPr lang="en-US" sz="1200" b="1" spc="-20" dirty="0">
                          <a:solidFill>
                            <a:srgbClr val="003973"/>
                          </a:solidFill>
                          <a:latin typeface="Museo Sans 700"/>
                          <a:cs typeface="Museo Sans 700"/>
                        </a:rPr>
                        <a:t>2022</a:t>
                      </a:r>
                      <a:r>
                        <a:rPr lang="en-US" sz="1200" b="0" spc="-15" baseline="35353" dirty="0">
                          <a:solidFill>
                            <a:srgbClr val="51555A"/>
                          </a:solidFill>
                          <a:latin typeface="Museo Sans 300"/>
                          <a:cs typeface="Museo Sans 300"/>
                        </a:rPr>
                        <a:t>18</a:t>
                      </a:r>
                      <a:endParaRPr lang="en-US" sz="1200" dirty="0">
                        <a:effectLst/>
                        <a:latin typeface="Museo Sans 700"/>
                        <a:cs typeface="Museo Sans 700"/>
                      </a:endParaRPr>
                    </a:p>
                  </a:txBody>
                  <a:tcPr marL="0" marR="0" marT="0" marB="0">
                    <a:lnB w="12700">
                      <a:solidFill>
                        <a:srgbClr val="003973"/>
                      </a:solidFill>
                      <a:prstDash val="solid"/>
                    </a:lnB>
                  </a:tcPr>
                </a:tc>
                <a:tc>
                  <a:txBody>
                    <a:bodyPr/>
                    <a:lstStyle/>
                    <a:p>
                      <a:pPr marR="325755" algn="r">
                        <a:lnSpc>
                          <a:spcPts val="1320"/>
                        </a:lnSpc>
                      </a:pPr>
                      <a:r>
                        <a:rPr sz="1200" b="1" spc="-20" dirty="0">
                          <a:solidFill>
                            <a:srgbClr val="003973"/>
                          </a:solidFill>
                          <a:latin typeface="Museo Sans 700"/>
                          <a:cs typeface="Museo Sans 700"/>
                        </a:rPr>
                        <a:t>2023</a:t>
                      </a:r>
                      <a:endParaRPr sz="120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2024</a:t>
                      </a:r>
                      <a:endParaRPr sz="1200" dirty="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a:t>
                      </a:r>
                      <a:r>
                        <a:rPr lang="en-US" sz="1200" b="1" spc="-20" dirty="0">
                          <a:solidFill>
                            <a:srgbClr val="003973"/>
                          </a:solidFill>
                          <a:latin typeface="Museo Sans 700"/>
                          <a:cs typeface="Museo Sans 700"/>
                        </a:rPr>
                        <a:t>5</a:t>
                      </a:r>
                      <a:endParaRPr sz="1200" dirty="0">
                        <a:latin typeface="Museo Sans 700"/>
                        <a:cs typeface="Museo Sans 700"/>
                      </a:endParaRPr>
                    </a:p>
                  </a:txBody>
                  <a:tcPr marL="0" marR="0" marT="0" marB="0">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0"/>
                  </a:ext>
                </a:extLst>
              </a:tr>
              <a:tr h="324485">
                <a:tc>
                  <a:txBody>
                    <a:bodyPr/>
                    <a:lstStyle/>
                    <a:p>
                      <a:pPr marL="102870">
                        <a:lnSpc>
                          <a:spcPct val="100000"/>
                        </a:lnSpc>
                        <a:spcBef>
                          <a:spcPts val="545"/>
                        </a:spcBef>
                      </a:pPr>
                      <a:r>
                        <a:rPr sz="1200" b="1" dirty="0">
                          <a:solidFill>
                            <a:srgbClr val="003973"/>
                          </a:solidFill>
                          <a:latin typeface="Museo Sans 700"/>
                          <a:cs typeface="Museo Sans 700"/>
                        </a:rPr>
                        <a:t>Social:</a:t>
                      </a:r>
                      <a:r>
                        <a:rPr sz="1200" b="1" spc="-10" dirty="0">
                          <a:solidFill>
                            <a:srgbClr val="003973"/>
                          </a:solidFill>
                          <a:latin typeface="Museo Sans 700"/>
                          <a:cs typeface="Museo Sans 700"/>
                        </a:rPr>
                        <a:t> </a:t>
                      </a:r>
                      <a:r>
                        <a:rPr sz="1200" b="1" dirty="0">
                          <a:solidFill>
                            <a:srgbClr val="003973"/>
                          </a:solidFill>
                          <a:latin typeface="Museo Sans 700"/>
                          <a:cs typeface="Museo Sans 700"/>
                        </a:rPr>
                        <a:t>Health</a:t>
                      </a:r>
                      <a:r>
                        <a:rPr sz="1200" b="1" spc="-10" dirty="0">
                          <a:solidFill>
                            <a:srgbClr val="003973"/>
                          </a:solidFill>
                          <a:latin typeface="Museo Sans 700"/>
                          <a:cs typeface="Museo Sans 700"/>
                        </a:rPr>
                        <a:t> </a:t>
                      </a:r>
                      <a:r>
                        <a:rPr sz="1200" b="1" dirty="0">
                          <a:solidFill>
                            <a:srgbClr val="003973"/>
                          </a:solidFill>
                          <a:latin typeface="Museo Sans 700"/>
                          <a:cs typeface="Museo Sans 700"/>
                        </a:rPr>
                        <a:t>and</a:t>
                      </a:r>
                      <a:r>
                        <a:rPr sz="1200" b="1" spc="-10" dirty="0">
                          <a:solidFill>
                            <a:srgbClr val="003973"/>
                          </a:solidFill>
                          <a:latin typeface="Museo Sans 700"/>
                          <a:cs typeface="Museo Sans 700"/>
                        </a:rPr>
                        <a:t> Safety</a:t>
                      </a:r>
                      <a:r>
                        <a:rPr sz="1050" b="1" spc="-15" baseline="31746" dirty="0">
                          <a:solidFill>
                            <a:srgbClr val="003973"/>
                          </a:solidFill>
                          <a:latin typeface="Museo Sans 700"/>
                          <a:cs typeface="Museo Sans 700"/>
                        </a:rPr>
                        <a:t>4</a:t>
                      </a:r>
                      <a:endParaRPr sz="1050" baseline="31746">
                        <a:latin typeface="Museo Sans 700"/>
                        <a:cs typeface="Museo Sans 700"/>
                      </a:endParaRPr>
                    </a:p>
                  </a:txBody>
                  <a:tcPr marL="0" marR="0" marT="69215"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01"/>
                  </a:ext>
                </a:extLst>
              </a:tr>
              <a:tr h="300990">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Recordable</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Incident</a:t>
                      </a:r>
                      <a:r>
                        <a:rPr sz="1000" b="0" spc="-5" dirty="0">
                          <a:solidFill>
                            <a:srgbClr val="51555A"/>
                          </a:solidFill>
                          <a:latin typeface="Museo Sans 300"/>
                          <a:cs typeface="Museo Sans 300"/>
                        </a:rPr>
                        <a:t> </a:t>
                      </a:r>
                      <a:r>
                        <a:rPr sz="1000" b="0" dirty="0">
                          <a:solidFill>
                            <a:srgbClr val="51555A"/>
                          </a:solidFill>
                          <a:latin typeface="Museo Sans 300"/>
                          <a:cs typeface="Museo Sans 300"/>
                        </a:rPr>
                        <a:t>Rate</a:t>
                      </a:r>
                      <a:r>
                        <a:rPr sz="1000" b="0" spc="-5" dirty="0">
                          <a:solidFill>
                            <a:srgbClr val="51555A"/>
                          </a:solidFill>
                          <a:latin typeface="Museo Sans 300"/>
                          <a:cs typeface="Museo Sans 300"/>
                        </a:rPr>
                        <a:t> </a:t>
                      </a:r>
                      <a:r>
                        <a:rPr sz="1000" b="0" dirty="0">
                          <a:solidFill>
                            <a:srgbClr val="51555A"/>
                          </a:solidFill>
                          <a:latin typeface="Museo Sans 300"/>
                          <a:cs typeface="Museo Sans 300"/>
                        </a:rPr>
                        <a:t>(TRIR)</a:t>
                      </a:r>
                      <a:r>
                        <a:rPr sz="1000" b="0" spc="-5" dirty="0">
                          <a:solidFill>
                            <a:srgbClr val="51555A"/>
                          </a:solidFill>
                          <a:latin typeface="Museo Sans 300"/>
                          <a:cs typeface="Museo Sans 300"/>
                        </a:rPr>
                        <a:t> </a:t>
                      </a:r>
                      <a:r>
                        <a:rPr sz="1000" b="0" dirty="0">
                          <a:solidFill>
                            <a:srgbClr val="51555A"/>
                          </a:solidFill>
                          <a:latin typeface="Museo Sans 300"/>
                          <a:cs typeface="Museo Sans 300"/>
                        </a:rPr>
                        <a:t>(Number</a:t>
                      </a:r>
                      <a:r>
                        <a:rPr sz="1000" b="0" spc="-5" dirty="0">
                          <a:solidFill>
                            <a:srgbClr val="51555A"/>
                          </a:solidFill>
                          <a:latin typeface="Museo Sans 300"/>
                          <a:cs typeface="Museo Sans 300"/>
                        </a:rPr>
                        <a:t> </a:t>
                      </a:r>
                      <a:r>
                        <a:rPr sz="1000" b="0" dirty="0">
                          <a:solidFill>
                            <a:srgbClr val="51555A"/>
                          </a:solidFill>
                          <a:latin typeface="Museo Sans 300"/>
                          <a:cs typeface="Museo Sans 300"/>
                        </a:rPr>
                        <a:t>per</a:t>
                      </a:r>
                      <a:r>
                        <a:rPr sz="1000" b="0" spc="-5" dirty="0">
                          <a:solidFill>
                            <a:srgbClr val="51555A"/>
                          </a:solidFill>
                          <a:latin typeface="Museo Sans 300"/>
                          <a:cs typeface="Museo Sans 300"/>
                        </a:rPr>
                        <a:t> </a:t>
                      </a:r>
                      <a:r>
                        <a:rPr sz="1000" b="0" dirty="0">
                          <a:solidFill>
                            <a:srgbClr val="51555A"/>
                          </a:solidFill>
                          <a:latin typeface="Museo Sans 300"/>
                          <a:cs typeface="Museo Sans 300"/>
                        </a:rPr>
                        <a:t>100</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Employees)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20" dirty="0">
                          <a:solidFill>
                            <a:srgbClr val="51555A"/>
                          </a:solidFill>
                          <a:latin typeface="Museo Sans 300"/>
                          <a:cs typeface="Museo Sans 300"/>
                        </a:rPr>
                        <a:t>0.73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20" dirty="0">
                          <a:solidFill>
                            <a:srgbClr val="51555A"/>
                          </a:solidFill>
                          <a:latin typeface="Museo Sans 300"/>
                          <a:cs typeface="Museo Sans 300"/>
                        </a:rPr>
                        <a:t>0.49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0.44</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0.4</a:t>
                      </a:r>
                      <a:r>
                        <a:rPr lang="en-US" sz="1000" b="0" spc="-20" dirty="0">
                          <a:solidFill>
                            <a:srgbClr val="51555A"/>
                          </a:solidFill>
                          <a:latin typeface="Museo Sans 300"/>
                          <a:cs typeface="Museo Sans 300"/>
                        </a:rPr>
                        <a:t>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2"/>
                  </a:ext>
                </a:extLst>
              </a:tr>
              <a:tr h="300355">
                <a:tc>
                  <a:txBody>
                    <a:bodyPr/>
                    <a:lstStyle/>
                    <a:p>
                      <a:pPr marL="102235">
                        <a:lnSpc>
                          <a:spcPct val="100000"/>
                        </a:lnSpc>
                        <a:spcBef>
                          <a:spcPts val="560"/>
                        </a:spcBef>
                      </a:pPr>
                      <a:r>
                        <a:rPr sz="1000" b="0" dirty="0">
                          <a:solidFill>
                            <a:srgbClr val="51555A"/>
                          </a:solidFill>
                          <a:latin typeface="Museo Sans 300"/>
                          <a:cs typeface="Museo Sans 300"/>
                        </a:rPr>
                        <a:t>Lost</a:t>
                      </a:r>
                      <a:r>
                        <a:rPr sz="1000" b="0" spc="-5" dirty="0">
                          <a:solidFill>
                            <a:srgbClr val="51555A"/>
                          </a:solidFill>
                          <a:latin typeface="Museo Sans 300"/>
                          <a:cs typeface="Museo Sans 300"/>
                        </a:rPr>
                        <a:t> </a:t>
                      </a:r>
                      <a:r>
                        <a:rPr sz="1000" b="0" dirty="0">
                          <a:solidFill>
                            <a:srgbClr val="51555A"/>
                          </a:solidFill>
                          <a:latin typeface="Museo Sans 300"/>
                          <a:cs typeface="Museo Sans 300"/>
                        </a:rPr>
                        <a:t>Time Incident</a:t>
                      </a:r>
                      <a:r>
                        <a:rPr sz="1000" b="0" spc="-5" dirty="0">
                          <a:solidFill>
                            <a:srgbClr val="51555A"/>
                          </a:solidFill>
                          <a:latin typeface="Museo Sans 300"/>
                          <a:cs typeface="Museo Sans 300"/>
                        </a:rPr>
                        <a:t> </a:t>
                      </a:r>
                      <a:r>
                        <a:rPr sz="1000" b="0" dirty="0">
                          <a:solidFill>
                            <a:srgbClr val="51555A"/>
                          </a:solidFill>
                          <a:latin typeface="Museo Sans 300"/>
                          <a:cs typeface="Museo Sans 300"/>
                        </a:rPr>
                        <a:t>Rate (Number</a:t>
                      </a:r>
                      <a:r>
                        <a:rPr sz="1000" b="0" spc="-5" dirty="0">
                          <a:solidFill>
                            <a:srgbClr val="51555A"/>
                          </a:solidFill>
                          <a:latin typeface="Museo Sans 300"/>
                          <a:cs typeface="Museo Sans 300"/>
                        </a:rPr>
                        <a:t> </a:t>
                      </a:r>
                      <a:r>
                        <a:rPr sz="1000" b="0" dirty="0">
                          <a:solidFill>
                            <a:srgbClr val="51555A"/>
                          </a:solidFill>
                          <a:latin typeface="Museo Sans 300"/>
                          <a:cs typeface="Museo Sans 300"/>
                        </a:rPr>
                        <a:t>per 100</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Employees)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20" dirty="0">
                          <a:solidFill>
                            <a:srgbClr val="51555A"/>
                          </a:solidFill>
                          <a:latin typeface="Museo Sans 300"/>
                          <a:cs typeface="Museo Sans 300"/>
                        </a:rPr>
                        <a:t>0.38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20" dirty="0">
                          <a:solidFill>
                            <a:srgbClr val="51555A"/>
                          </a:solidFill>
                          <a:latin typeface="Museo Sans 300"/>
                          <a:cs typeface="Museo Sans 300"/>
                        </a:rPr>
                        <a:t>0.21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0.24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0.2</a:t>
                      </a:r>
                      <a:r>
                        <a:rPr lang="en-US" sz="1000" b="0" spc="-20" dirty="0">
                          <a:solidFill>
                            <a:srgbClr val="51555A"/>
                          </a:solidFill>
                          <a:latin typeface="Museo Sans 300"/>
                          <a:cs typeface="Museo Sans 300"/>
                        </a:rPr>
                        <a:t>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3"/>
                  </a:ext>
                </a:extLst>
              </a:tr>
              <a:tr h="300355">
                <a:tc>
                  <a:txBody>
                    <a:bodyPr/>
                    <a:lstStyle/>
                    <a:p>
                      <a:pPr marL="102235">
                        <a:lnSpc>
                          <a:spcPct val="100000"/>
                        </a:lnSpc>
                        <a:spcBef>
                          <a:spcPts val="560"/>
                        </a:spcBef>
                      </a:pPr>
                      <a:r>
                        <a:rPr sz="1000" b="0" dirty="0">
                          <a:solidFill>
                            <a:srgbClr val="51555A"/>
                          </a:solidFill>
                          <a:latin typeface="Museo Sans 300"/>
                          <a:cs typeface="Museo Sans 300"/>
                        </a:rPr>
                        <a:t>Fatality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Rate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(Number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per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100</a:t>
                      </a:r>
                      <a:r>
                        <a:rPr sz="1000" b="0" spc="-10" dirty="0">
                          <a:solidFill>
                            <a:srgbClr val="51555A"/>
                          </a:solidFill>
                          <a:latin typeface="Museo Sans 300"/>
                          <a:cs typeface="Museo Sans 300"/>
                        </a:rPr>
                        <a:t> Employees)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4"/>
                  </a:ext>
                </a:extLst>
              </a:tr>
              <a:tr h="300355">
                <a:tc>
                  <a:txBody>
                    <a:bodyPr/>
                    <a:lstStyle/>
                    <a:p>
                      <a:pPr marL="102235">
                        <a:lnSpc>
                          <a:spcPct val="100000"/>
                        </a:lnSpc>
                        <a:spcBef>
                          <a:spcPts val="560"/>
                        </a:spcBef>
                      </a:pPr>
                      <a:r>
                        <a:rPr sz="1000" b="0" dirty="0">
                          <a:solidFill>
                            <a:srgbClr val="51555A"/>
                          </a:solidFill>
                          <a:latin typeface="Museo Sans 300"/>
                          <a:cs typeface="Museo Sans 300"/>
                        </a:rPr>
                        <a:t>Near</a:t>
                      </a:r>
                      <a:r>
                        <a:rPr sz="1000" b="0" spc="-5" dirty="0">
                          <a:solidFill>
                            <a:srgbClr val="51555A"/>
                          </a:solidFill>
                          <a:latin typeface="Museo Sans 300"/>
                          <a:cs typeface="Museo Sans 300"/>
                        </a:rPr>
                        <a:t> </a:t>
                      </a:r>
                      <a:r>
                        <a:rPr sz="1000" b="0" dirty="0">
                          <a:solidFill>
                            <a:srgbClr val="51555A"/>
                          </a:solidFill>
                          <a:latin typeface="Museo Sans 300"/>
                          <a:cs typeface="Museo Sans 300"/>
                        </a:rPr>
                        <a:t>Miss</a:t>
                      </a:r>
                      <a:r>
                        <a:rPr sz="1000" b="0" spc="-5" dirty="0">
                          <a:solidFill>
                            <a:srgbClr val="51555A"/>
                          </a:solidFill>
                          <a:latin typeface="Museo Sans 300"/>
                          <a:cs typeface="Museo Sans 300"/>
                        </a:rPr>
                        <a:t> </a:t>
                      </a:r>
                      <a:r>
                        <a:rPr sz="1000" b="0" dirty="0">
                          <a:solidFill>
                            <a:srgbClr val="51555A"/>
                          </a:solidFill>
                          <a:latin typeface="Museo Sans 300"/>
                          <a:cs typeface="Museo Sans 300"/>
                        </a:rPr>
                        <a:t>Frequency</a:t>
                      </a:r>
                      <a:r>
                        <a:rPr sz="1000" b="0" spc="-5" dirty="0">
                          <a:solidFill>
                            <a:srgbClr val="51555A"/>
                          </a:solidFill>
                          <a:latin typeface="Museo Sans 300"/>
                          <a:cs typeface="Museo Sans 300"/>
                        </a:rPr>
                        <a:t> </a:t>
                      </a:r>
                      <a:r>
                        <a:rPr sz="1000" b="0" dirty="0">
                          <a:solidFill>
                            <a:srgbClr val="51555A"/>
                          </a:solidFill>
                          <a:latin typeface="Museo Sans 300"/>
                          <a:cs typeface="Museo Sans 300"/>
                        </a:rPr>
                        <a:t>Rate</a:t>
                      </a:r>
                      <a:r>
                        <a:rPr sz="1000" b="0" spc="-5" dirty="0">
                          <a:solidFill>
                            <a:srgbClr val="51555A"/>
                          </a:solidFill>
                          <a:latin typeface="Museo Sans 300"/>
                          <a:cs typeface="Museo Sans 300"/>
                        </a:rPr>
                        <a:t> </a:t>
                      </a:r>
                      <a:r>
                        <a:rPr sz="1000" b="0" dirty="0">
                          <a:solidFill>
                            <a:srgbClr val="51555A"/>
                          </a:solidFill>
                          <a:latin typeface="Museo Sans 300"/>
                          <a:cs typeface="Museo Sans 300"/>
                        </a:rPr>
                        <a:t>(NMFR)</a:t>
                      </a:r>
                      <a:r>
                        <a:rPr sz="1000" b="0" spc="-5" dirty="0">
                          <a:solidFill>
                            <a:srgbClr val="51555A"/>
                          </a:solidFill>
                          <a:latin typeface="Museo Sans 300"/>
                          <a:cs typeface="Museo Sans 300"/>
                        </a:rPr>
                        <a:t> </a:t>
                      </a:r>
                      <a:r>
                        <a:rPr sz="1000" b="0" dirty="0">
                          <a:solidFill>
                            <a:srgbClr val="51555A"/>
                          </a:solidFill>
                          <a:latin typeface="Museo Sans 300"/>
                          <a:cs typeface="Museo Sans 300"/>
                        </a:rPr>
                        <a:t>(Number per</a:t>
                      </a:r>
                      <a:r>
                        <a:rPr sz="1000" b="0" spc="-5" dirty="0">
                          <a:solidFill>
                            <a:srgbClr val="51555A"/>
                          </a:solidFill>
                          <a:latin typeface="Museo Sans 300"/>
                          <a:cs typeface="Museo Sans 300"/>
                        </a:rPr>
                        <a:t> </a:t>
                      </a:r>
                      <a:r>
                        <a:rPr sz="1000" b="0" dirty="0">
                          <a:solidFill>
                            <a:srgbClr val="51555A"/>
                          </a:solidFill>
                          <a:latin typeface="Museo Sans 300"/>
                          <a:cs typeface="Museo Sans 300"/>
                        </a:rPr>
                        <a:t>100</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Employees)</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11.39</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325755" algn="r">
                        <a:lnSpc>
                          <a:spcPct val="100000"/>
                        </a:lnSpc>
                        <a:spcBef>
                          <a:spcPts val="560"/>
                        </a:spcBef>
                      </a:pPr>
                      <a:r>
                        <a:rPr sz="1000" b="0" spc="-20" dirty="0">
                          <a:solidFill>
                            <a:srgbClr val="51555A"/>
                          </a:solidFill>
                          <a:latin typeface="Museo Sans 300"/>
                          <a:cs typeface="Museo Sans 300"/>
                        </a:rPr>
                        <a:t>3.94</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2.18</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lang="en-US" sz="1000" b="0" spc="-20" dirty="0">
                          <a:solidFill>
                            <a:srgbClr val="51555A"/>
                          </a:solidFill>
                          <a:latin typeface="Museo Sans 300"/>
                          <a:cs typeface="Museo Sans 300"/>
                        </a:rPr>
                        <a:t>1.84</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5"/>
                  </a:ext>
                </a:extLst>
              </a:tr>
              <a:tr h="319405">
                <a:tc>
                  <a:txBody>
                    <a:bodyPr/>
                    <a:lstStyle/>
                    <a:p>
                      <a:pPr marL="102870">
                        <a:lnSpc>
                          <a:spcPct val="100000"/>
                        </a:lnSpc>
                        <a:spcBef>
                          <a:spcPts val="509"/>
                        </a:spcBef>
                      </a:pPr>
                      <a:r>
                        <a:rPr sz="1200" b="1" dirty="0">
                          <a:solidFill>
                            <a:srgbClr val="003973"/>
                          </a:solidFill>
                          <a:latin typeface="Museo Sans 700"/>
                          <a:cs typeface="Museo Sans 700"/>
                        </a:rPr>
                        <a:t>Social:</a:t>
                      </a:r>
                      <a:r>
                        <a:rPr sz="1200" b="1" spc="-10" dirty="0">
                          <a:solidFill>
                            <a:srgbClr val="003973"/>
                          </a:solidFill>
                          <a:latin typeface="Museo Sans 700"/>
                          <a:cs typeface="Museo Sans 700"/>
                        </a:rPr>
                        <a:t> </a:t>
                      </a:r>
                      <a:r>
                        <a:rPr sz="1200" b="1" dirty="0">
                          <a:solidFill>
                            <a:srgbClr val="003973"/>
                          </a:solidFill>
                          <a:latin typeface="Museo Sans 700"/>
                          <a:cs typeface="Museo Sans 700"/>
                        </a:rPr>
                        <a:t>Employees</a:t>
                      </a:r>
                      <a:r>
                        <a:rPr sz="1200" b="1" spc="-5" dirty="0">
                          <a:solidFill>
                            <a:srgbClr val="003973"/>
                          </a:solidFill>
                          <a:latin typeface="Museo Sans 700"/>
                          <a:cs typeface="Museo Sans 700"/>
                        </a:rPr>
                        <a:t> </a:t>
                      </a:r>
                      <a:r>
                        <a:rPr sz="1200" b="1" dirty="0">
                          <a:solidFill>
                            <a:srgbClr val="003973"/>
                          </a:solidFill>
                          <a:latin typeface="Museo Sans 700"/>
                          <a:cs typeface="Museo Sans 700"/>
                        </a:rPr>
                        <a:t>and</a:t>
                      </a:r>
                      <a:r>
                        <a:rPr sz="1200" b="1" spc="-10" dirty="0">
                          <a:solidFill>
                            <a:srgbClr val="003973"/>
                          </a:solidFill>
                          <a:latin typeface="Museo Sans 700"/>
                          <a:cs typeface="Museo Sans 700"/>
                        </a:rPr>
                        <a:t> Diversity</a:t>
                      </a:r>
                      <a:r>
                        <a:rPr sz="1050" b="1" spc="-15" baseline="31746" dirty="0">
                          <a:solidFill>
                            <a:srgbClr val="003973"/>
                          </a:solidFill>
                          <a:latin typeface="Museo Sans 700"/>
                          <a:cs typeface="Museo Sans 700"/>
                        </a:rPr>
                        <a:t>5</a:t>
                      </a:r>
                      <a:endParaRPr sz="1050" baseline="31746">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06"/>
                  </a:ext>
                </a:extLst>
              </a:tr>
              <a:tr h="300990">
                <a:tc>
                  <a:txBody>
                    <a:bodyPr/>
                    <a:lstStyle/>
                    <a:p>
                      <a:pPr marL="102870">
                        <a:lnSpc>
                          <a:spcPct val="100000"/>
                        </a:lnSpc>
                        <a:spcBef>
                          <a:spcPts val="560"/>
                        </a:spcBef>
                      </a:pPr>
                      <a:r>
                        <a:rPr sz="1000" b="0" dirty="0">
                          <a:solidFill>
                            <a:srgbClr val="51555A"/>
                          </a:solidFill>
                          <a:latin typeface="Museo Sans 300"/>
                          <a:cs typeface="Museo Sans 300"/>
                        </a:rPr>
                        <a:t>Employees in </a:t>
                      </a:r>
                      <a:r>
                        <a:rPr sz="1000" b="0" spc="-20" dirty="0">
                          <a:solidFill>
                            <a:srgbClr val="51555A"/>
                          </a:solidFill>
                          <a:latin typeface="Museo Sans 300"/>
                          <a:cs typeface="Museo Sans 300"/>
                        </a:rPr>
                        <a:t>Asia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1,353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10" dirty="0">
                          <a:solidFill>
                            <a:srgbClr val="51555A"/>
                          </a:solidFill>
                          <a:latin typeface="Museo Sans 300"/>
                          <a:cs typeface="Museo Sans 300"/>
                        </a:rPr>
                        <a:t>1,262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1,166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1,102</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7"/>
                  </a:ext>
                </a:extLst>
              </a:tr>
              <a:tr h="300355">
                <a:tc>
                  <a:txBody>
                    <a:bodyPr/>
                    <a:lstStyle/>
                    <a:p>
                      <a:pPr marL="102870">
                        <a:lnSpc>
                          <a:spcPct val="100000"/>
                        </a:lnSpc>
                        <a:spcBef>
                          <a:spcPts val="560"/>
                        </a:spcBef>
                      </a:pPr>
                      <a:r>
                        <a:rPr sz="1000" b="0" dirty="0">
                          <a:solidFill>
                            <a:srgbClr val="51555A"/>
                          </a:solidFill>
                          <a:latin typeface="Museo Sans 300"/>
                          <a:cs typeface="Museo Sans 300"/>
                        </a:rPr>
                        <a:t>Employees in </a:t>
                      </a:r>
                      <a:r>
                        <a:rPr sz="1000" b="0" spc="-10" dirty="0">
                          <a:solidFill>
                            <a:srgbClr val="51555A"/>
                          </a:solidFill>
                          <a:latin typeface="Museo Sans 300"/>
                          <a:cs typeface="Museo Sans 300"/>
                        </a:rPr>
                        <a:t>Europe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25" dirty="0">
                          <a:solidFill>
                            <a:srgbClr val="51555A"/>
                          </a:solidFill>
                          <a:latin typeface="Museo Sans 300"/>
                          <a:cs typeface="Museo Sans 300"/>
                        </a:rPr>
                        <a:t>564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25" dirty="0">
                          <a:solidFill>
                            <a:srgbClr val="51555A"/>
                          </a:solidFill>
                          <a:latin typeface="Museo Sans 300"/>
                          <a:cs typeface="Museo Sans 300"/>
                        </a:rPr>
                        <a:t>525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509</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520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8"/>
                  </a:ext>
                </a:extLst>
              </a:tr>
              <a:tr h="300355">
                <a:tc>
                  <a:txBody>
                    <a:bodyPr/>
                    <a:lstStyle/>
                    <a:p>
                      <a:pPr marL="102870">
                        <a:lnSpc>
                          <a:spcPct val="100000"/>
                        </a:lnSpc>
                        <a:spcBef>
                          <a:spcPts val="560"/>
                        </a:spcBef>
                      </a:pPr>
                      <a:r>
                        <a:rPr sz="1000" b="0" dirty="0">
                          <a:solidFill>
                            <a:srgbClr val="51555A"/>
                          </a:solidFill>
                          <a:latin typeface="Museo Sans 300"/>
                          <a:cs typeface="Museo Sans 300"/>
                        </a:rPr>
                        <a:t>Employees in North </a:t>
                      </a:r>
                      <a:r>
                        <a:rPr sz="1000" b="0" spc="-10" dirty="0">
                          <a:solidFill>
                            <a:srgbClr val="51555A"/>
                          </a:solidFill>
                          <a:latin typeface="Museo Sans 300"/>
                          <a:cs typeface="Museo Sans 300"/>
                        </a:rPr>
                        <a:t>America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2,293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10" dirty="0">
                          <a:solidFill>
                            <a:srgbClr val="51555A"/>
                          </a:solidFill>
                          <a:latin typeface="Museo Sans 300"/>
                          <a:cs typeface="Museo Sans 300"/>
                        </a:rPr>
                        <a:t>2,295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1,869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0" dirty="0">
                          <a:solidFill>
                            <a:srgbClr val="51555A"/>
                          </a:solidFill>
                          <a:latin typeface="Museo Sans 300"/>
                          <a:cs typeface="Museo Sans 300"/>
                        </a:rPr>
                        <a:t>1,870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9"/>
                  </a:ext>
                </a:extLst>
              </a:tr>
              <a:tr h="300355">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CTS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Employees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4,210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20" dirty="0">
                          <a:solidFill>
                            <a:srgbClr val="51555A"/>
                          </a:solidFill>
                          <a:latin typeface="Museo Sans 300"/>
                          <a:cs typeface="Museo Sans 300"/>
                        </a:rPr>
                        <a:t>4,082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3,544</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3,492</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0"/>
                  </a:ext>
                </a:extLst>
              </a:tr>
              <a:tr h="300990">
                <a:tc>
                  <a:txBody>
                    <a:bodyPr/>
                    <a:lstStyle/>
                    <a:p>
                      <a:pPr marL="102870">
                        <a:lnSpc>
                          <a:spcPct val="100000"/>
                        </a:lnSpc>
                        <a:spcBef>
                          <a:spcPts val="560"/>
                        </a:spcBef>
                      </a:pPr>
                      <a:r>
                        <a:rPr sz="1000" b="0" dirty="0">
                          <a:solidFill>
                            <a:srgbClr val="51555A"/>
                          </a:solidFill>
                          <a:latin typeface="Museo Sans 300"/>
                          <a:cs typeface="Museo Sans 300"/>
                        </a:rPr>
                        <a: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5" dirty="0">
                          <a:solidFill>
                            <a:srgbClr val="51555A"/>
                          </a:solidFill>
                          <a:latin typeface="Museo Sans 300"/>
                          <a:cs typeface="Museo Sans 300"/>
                        </a:rPr>
                        <a:t> </a:t>
                      </a:r>
                      <a:r>
                        <a:rPr sz="1000" b="0" dirty="0">
                          <a:solidFill>
                            <a:srgbClr val="51555A"/>
                          </a:solidFill>
                          <a:latin typeface="Museo Sans 300"/>
                          <a:cs typeface="Museo Sans 300"/>
                        </a:rPr>
                        <a:t>female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employees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worldwide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20" dirty="0">
                          <a:solidFill>
                            <a:srgbClr val="51555A"/>
                          </a:solidFill>
                          <a:latin typeface="Museo Sans 300"/>
                          <a:cs typeface="Museo Sans 300"/>
                        </a:rPr>
                        <a:t>52.%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25" dirty="0">
                          <a:solidFill>
                            <a:srgbClr val="51555A"/>
                          </a:solidFill>
                          <a:latin typeface="Museo Sans 300"/>
                          <a:cs typeface="Museo Sans 300"/>
                        </a:rPr>
                        <a:t>57%</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57%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5</a:t>
                      </a:r>
                      <a:r>
                        <a:rPr lang="en-US" sz="1000" b="0" spc="-25" dirty="0">
                          <a:solidFill>
                            <a:srgbClr val="51555A"/>
                          </a:solidFill>
                          <a:latin typeface="Museo Sans 300"/>
                          <a:cs typeface="Museo Sans 300"/>
                        </a:rPr>
                        <a:t>6</a:t>
                      </a:r>
                      <a:r>
                        <a:rPr sz="1000" b="0" spc="-25"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1"/>
                  </a:ext>
                </a:extLst>
              </a:tr>
              <a:tr h="300355">
                <a:tc>
                  <a:txBody>
                    <a:bodyPr/>
                    <a:lstStyle/>
                    <a:p>
                      <a:pPr marL="102870">
                        <a:lnSpc>
                          <a:spcPct val="100000"/>
                        </a:lnSpc>
                        <a:spcBef>
                          <a:spcPts val="560"/>
                        </a:spcBef>
                      </a:pPr>
                      <a:r>
                        <a:rPr sz="1000" b="0" dirty="0">
                          <a:solidFill>
                            <a:srgbClr val="51555A"/>
                          </a:solidFill>
                          <a:latin typeface="Museo Sans 300"/>
                          <a:cs typeface="Museo Sans 300"/>
                        </a:rPr>
                        <a:t>%</a:t>
                      </a:r>
                      <a:r>
                        <a:rPr sz="1000" b="0" spc="-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5" dirty="0">
                          <a:solidFill>
                            <a:srgbClr val="51555A"/>
                          </a:solidFill>
                          <a:latin typeface="Museo Sans 300"/>
                          <a:cs typeface="Museo Sans 300"/>
                        </a:rPr>
                        <a:t> </a:t>
                      </a:r>
                      <a:r>
                        <a:rPr sz="1000" b="0" dirty="0">
                          <a:solidFill>
                            <a:srgbClr val="51555A"/>
                          </a:solidFill>
                          <a:latin typeface="Museo Sans 300"/>
                          <a:cs typeface="Museo Sans 300"/>
                        </a:rPr>
                        <a:t>female</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a:t>
                      </a:r>
                      <a:r>
                        <a:rPr sz="1000" b="0" spc="-5" dirty="0">
                          <a:solidFill>
                            <a:srgbClr val="51555A"/>
                          </a:solidFill>
                          <a:latin typeface="Museo Sans 300"/>
                          <a:cs typeface="Museo Sans 300"/>
                        </a:rPr>
                        <a:t> </a:t>
                      </a:r>
                      <a:r>
                        <a:rPr sz="1000" b="0" dirty="0">
                          <a:solidFill>
                            <a:srgbClr val="51555A"/>
                          </a:solidFill>
                          <a:latin typeface="Museo Sans 300"/>
                          <a:cs typeface="Museo Sans 300"/>
                        </a:rPr>
                        <a:t>leadership</a:t>
                      </a:r>
                      <a:r>
                        <a:rPr sz="1000" b="0" spc="-5" dirty="0">
                          <a:solidFill>
                            <a:srgbClr val="51555A"/>
                          </a:solidFill>
                          <a:latin typeface="Museo Sans 300"/>
                          <a:cs typeface="Museo Sans 300"/>
                        </a:rPr>
                        <a:t> </a:t>
                      </a:r>
                      <a:r>
                        <a:rPr sz="1000" b="0" dirty="0">
                          <a:solidFill>
                            <a:srgbClr val="51555A"/>
                          </a:solidFill>
                          <a:latin typeface="Museo Sans 300"/>
                          <a:cs typeface="Museo Sans 300"/>
                        </a:rPr>
                        <a:t>or</a:t>
                      </a:r>
                      <a:r>
                        <a:rPr sz="1000" b="0" spc="-5" dirty="0">
                          <a:solidFill>
                            <a:srgbClr val="51555A"/>
                          </a:solidFill>
                          <a:latin typeface="Museo Sans 300"/>
                          <a:cs typeface="Museo Sans 300"/>
                        </a:rPr>
                        <a:t> </a:t>
                      </a:r>
                      <a:r>
                        <a:rPr sz="1000" b="0" dirty="0">
                          <a:solidFill>
                            <a:srgbClr val="51555A"/>
                          </a:solidFill>
                          <a:latin typeface="Museo Sans 300"/>
                          <a:cs typeface="Museo Sans 300"/>
                        </a:rPr>
                        <a:t>management </a:t>
                      </a:r>
                      <a:r>
                        <a:rPr sz="1000" b="0" spc="-10" dirty="0">
                          <a:solidFill>
                            <a:srgbClr val="51555A"/>
                          </a:solidFill>
                          <a:latin typeface="Museo Sans 300"/>
                          <a:cs typeface="Museo Sans 300"/>
                        </a:rPr>
                        <a:t>roles</a:t>
                      </a:r>
                      <a:r>
                        <a:rPr sz="825" b="0" spc="-15" baseline="35353" dirty="0">
                          <a:solidFill>
                            <a:srgbClr val="51555A"/>
                          </a:solidFill>
                          <a:latin typeface="Museo Sans 300"/>
                          <a:cs typeface="Museo Sans 300"/>
                        </a:rPr>
                        <a:t>6</a:t>
                      </a:r>
                      <a:endParaRPr sz="825" baseline="35353">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345440" algn="r">
                        <a:lnSpc>
                          <a:spcPct val="100000"/>
                        </a:lnSpc>
                        <a:spcBef>
                          <a:spcPts val="560"/>
                        </a:spcBef>
                      </a:pPr>
                      <a:r>
                        <a:rPr sz="1000" b="0" spc="-25" dirty="0">
                          <a:solidFill>
                            <a:srgbClr val="51555A"/>
                          </a:solidFill>
                          <a:latin typeface="Museo Sans 300"/>
                          <a:cs typeface="Museo Sans 300"/>
                        </a:rPr>
                        <a:t>26%</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325755" algn="r">
                        <a:lnSpc>
                          <a:spcPct val="100000"/>
                        </a:lnSpc>
                        <a:spcBef>
                          <a:spcPts val="560"/>
                        </a:spcBef>
                      </a:pPr>
                      <a:r>
                        <a:rPr sz="1000" b="0" spc="-25" dirty="0">
                          <a:solidFill>
                            <a:srgbClr val="51555A"/>
                          </a:solidFill>
                          <a:latin typeface="Museo Sans 300"/>
                          <a:cs typeface="Museo Sans 300"/>
                        </a:rPr>
                        <a:t>28%</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30%</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30%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12"/>
                  </a:ext>
                </a:extLst>
              </a:tr>
              <a:tr h="320040">
                <a:tc>
                  <a:txBody>
                    <a:bodyPr/>
                    <a:lstStyle/>
                    <a:p>
                      <a:pPr marL="102870">
                        <a:lnSpc>
                          <a:spcPct val="100000"/>
                        </a:lnSpc>
                        <a:spcBef>
                          <a:spcPts val="509"/>
                        </a:spcBef>
                      </a:pPr>
                      <a:r>
                        <a:rPr sz="1200" b="1" dirty="0">
                          <a:solidFill>
                            <a:srgbClr val="003973"/>
                          </a:solidFill>
                          <a:latin typeface="Museo Sans 700"/>
                          <a:cs typeface="Museo Sans 700"/>
                        </a:rPr>
                        <a:t>Social:</a:t>
                      </a:r>
                      <a:r>
                        <a:rPr sz="1200" b="1" spc="-35" dirty="0">
                          <a:solidFill>
                            <a:srgbClr val="003973"/>
                          </a:solidFill>
                          <a:latin typeface="Museo Sans 700"/>
                          <a:cs typeface="Museo Sans 700"/>
                        </a:rPr>
                        <a:t> </a:t>
                      </a:r>
                      <a:r>
                        <a:rPr sz="1200" b="1" dirty="0">
                          <a:solidFill>
                            <a:srgbClr val="003973"/>
                          </a:solidFill>
                          <a:latin typeface="Museo Sans 700"/>
                          <a:cs typeface="Museo Sans 700"/>
                        </a:rPr>
                        <a:t>Corporate</a:t>
                      </a:r>
                      <a:r>
                        <a:rPr sz="1200" b="1" spc="-30" dirty="0">
                          <a:solidFill>
                            <a:srgbClr val="003973"/>
                          </a:solidFill>
                          <a:latin typeface="Museo Sans 700"/>
                          <a:cs typeface="Museo Sans 700"/>
                        </a:rPr>
                        <a:t> </a:t>
                      </a:r>
                      <a:r>
                        <a:rPr sz="1200" b="1" dirty="0">
                          <a:solidFill>
                            <a:srgbClr val="003973"/>
                          </a:solidFill>
                          <a:latin typeface="Museo Sans 700"/>
                          <a:cs typeface="Museo Sans 700"/>
                        </a:rPr>
                        <a:t>Sponsored</a:t>
                      </a:r>
                      <a:r>
                        <a:rPr sz="1200" b="1" spc="-30" dirty="0">
                          <a:solidFill>
                            <a:srgbClr val="003973"/>
                          </a:solidFill>
                          <a:latin typeface="Museo Sans 700"/>
                          <a:cs typeface="Museo Sans 700"/>
                        </a:rPr>
                        <a:t> </a:t>
                      </a:r>
                      <a:r>
                        <a:rPr sz="1200" b="1" spc="-20" dirty="0">
                          <a:solidFill>
                            <a:srgbClr val="003973"/>
                          </a:solidFill>
                          <a:latin typeface="Museo Sans 700"/>
                          <a:cs typeface="Museo Sans 700"/>
                        </a:rPr>
                        <a:t>Training</a:t>
                      </a:r>
                      <a:r>
                        <a:rPr sz="1200" b="1" spc="-30" dirty="0">
                          <a:solidFill>
                            <a:srgbClr val="003973"/>
                          </a:solidFill>
                          <a:latin typeface="Museo Sans 700"/>
                          <a:cs typeface="Museo Sans 700"/>
                        </a:rPr>
                        <a:t> </a:t>
                      </a:r>
                      <a:r>
                        <a:rPr sz="1200" b="1" dirty="0">
                          <a:solidFill>
                            <a:srgbClr val="003973"/>
                          </a:solidFill>
                          <a:latin typeface="Museo Sans 700"/>
                          <a:cs typeface="Museo Sans 700"/>
                        </a:rPr>
                        <a:t>and</a:t>
                      </a:r>
                      <a:r>
                        <a:rPr sz="1200" b="1" spc="-35" dirty="0">
                          <a:solidFill>
                            <a:srgbClr val="003973"/>
                          </a:solidFill>
                          <a:latin typeface="Museo Sans 700"/>
                          <a:cs typeface="Museo Sans 700"/>
                        </a:rPr>
                        <a:t> </a:t>
                      </a:r>
                      <a:r>
                        <a:rPr sz="1200" b="1" dirty="0">
                          <a:solidFill>
                            <a:srgbClr val="003973"/>
                          </a:solidFill>
                          <a:latin typeface="Museo Sans 700"/>
                          <a:cs typeface="Museo Sans 700"/>
                        </a:rPr>
                        <a:t>Community</a:t>
                      </a:r>
                      <a:r>
                        <a:rPr sz="1200" b="1" spc="-30" dirty="0">
                          <a:solidFill>
                            <a:srgbClr val="003973"/>
                          </a:solidFill>
                          <a:latin typeface="Museo Sans 700"/>
                          <a:cs typeface="Museo Sans 700"/>
                        </a:rPr>
                        <a:t> </a:t>
                      </a:r>
                      <a:r>
                        <a:rPr sz="1200" b="1" spc="-10" dirty="0">
                          <a:solidFill>
                            <a:srgbClr val="003973"/>
                          </a:solidFill>
                          <a:latin typeface="Museo Sans 700"/>
                          <a:cs typeface="Museo Sans 700"/>
                        </a:rPr>
                        <a:t>Engagement</a:t>
                      </a:r>
                      <a:r>
                        <a:rPr sz="1050" b="1" spc="-15" baseline="31746" dirty="0">
                          <a:solidFill>
                            <a:srgbClr val="003973"/>
                          </a:solidFill>
                          <a:latin typeface="Museo Sans 700"/>
                          <a:cs typeface="Museo Sans 700"/>
                        </a:rPr>
                        <a:t>7</a:t>
                      </a:r>
                      <a:endParaRPr sz="1050" baseline="31746">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13"/>
                  </a:ext>
                </a:extLst>
              </a:tr>
              <a:tr h="300355">
                <a:tc>
                  <a:txBody>
                    <a:bodyPr/>
                    <a:lstStyle/>
                    <a:p>
                      <a:pPr marL="102870">
                        <a:lnSpc>
                          <a:spcPct val="100000"/>
                        </a:lnSpc>
                        <a:spcBef>
                          <a:spcPts val="560"/>
                        </a:spcBef>
                      </a:pPr>
                      <a:r>
                        <a:rPr sz="1000" b="0" dirty="0">
                          <a:solidFill>
                            <a:srgbClr val="51555A"/>
                          </a:solidFill>
                          <a:latin typeface="Museo Sans 300"/>
                          <a:cs typeface="Museo Sans 300"/>
                        </a:rPr>
                        <a:t>Community Service </a:t>
                      </a:r>
                      <a:r>
                        <a:rPr sz="1000" b="0" spc="-10" dirty="0">
                          <a:solidFill>
                            <a:srgbClr val="51555A"/>
                          </a:solidFill>
                          <a:latin typeface="Museo Sans 300"/>
                          <a:cs typeface="Museo Sans 300"/>
                        </a:rPr>
                        <a:t>Hours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4,414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10" dirty="0">
                          <a:solidFill>
                            <a:srgbClr val="51555A"/>
                          </a:solidFill>
                          <a:latin typeface="Museo Sans 300"/>
                          <a:cs typeface="Museo Sans 300"/>
                        </a:rPr>
                        <a:t>5,538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7,858</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0" dirty="0">
                          <a:solidFill>
                            <a:srgbClr val="51555A"/>
                          </a:solidFill>
                          <a:latin typeface="Museo Sans 300"/>
                          <a:cs typeface="Museo Sans 300"/>
                        </a:rPr>
                        <a:t>7,506</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4"/>
                  </a:ext>
                </a:extLst>
              </a:tr>
              <a:tr h="300990">
                <a:tc>
                  <a:txBody>
                    <a:bodyPr/>
                    <a:lstStyle/>
                    <a:p>
                      <a:pPr marL="102235">
                        <a:lnSpc>
                          <a:spcPct val="100000"/>
                        </a:lnSpc>
                        <a:spcBef>
                          <a:spcPts val="560"/>
                        </a:spcBef>
                      </a:pPr>
                      <a:r>
                        <a:rPr sz="1000" b="0" dirty="0">
                          <a:solidFill>
                            <a:srgbClr val="51555A"/>
                          </a:solidFill>
                          <a:latin typeface="Museo Sans 300"/>
                          <a:cs typeface="Museo Sans 300"/>
                        </a:rPr>
                        <a:t>HR</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&amp;</a:t>
                      </a:r>
                      <a:r>
                        <a:rPr sz="1000" b="0" spc="-15" dirty="0">
                          <a:solidFill>
                            <a:srgbClr val="51555A"/>
                          </a:solidFill>
                          <a:latin typeface="Museo Sans 300"/>
                          <a:cs typeface="Museo Sans 300"/>
                        </a:rPr>
                        <a:t> </a:t>
                      </a:r>
                      <a:r>
                        <a:rPr sz="1000" b="0" dirty="0">
                          <a:solidFill>
                            <a:srgbClr val="51555A"/>
                          </a:solidFill>
                          <a:latin typeface="Museo Sans 300"/>
                          <a:cs typeface="Museo Sans 300"/>
                        </a:rPr>
                        <a:t>Leadership</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Training</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Hours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3,571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10" dirty="0">
                          <a:solidFill>
                            <a:srgbClr val="51555A"/>
                          </a:solidFill>
                          <a:latin typeface="Museo Sans 300"/>
                          <a:cs typeface="Museo Sans 300"/>
                        </a:rPr>
                        <a:t>9,415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5,257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5</a:t>
                      </a:r>
                      <a:r>
                        <a:rPr lang="en-US" sz="1000" b="0" spc="-10" dirty="0">
                          <a:solidFill>
                            <a:srgbClr val="51555A"/>
                          </a:solidFill>
                          <a:latin typeface="Museo Sans 300"/>
                          <a:cs typeface="Museo Sans 300"/>
                        </a:rPr>
                        <a:t>36</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5"/>
                  </a:ext>
                </a:extLst>
              </a:tr>
              <a:tr h="300990">
                <a:tc>
                  <a:txBody>
                    <a:bodyPr/>
                    <a:lstStyle/>
                    <a:p>
                      <a:pPr marL="102235">
                        <a:lnSpc>
                          <a:spcPct val="100000"/>
                        </a:lnSpc>
                        <a:spcBef>
                          <a:spcPts val="560"/>
                        </a:spcBef>
                      </a:pPr>
                      <a:r>
                        <a:rPr sz="1000" b="0" dirty="0">
                          <a:solidFill>
                            <a:srgbClr val="51555A"/>
                          </a:solidFill>
                          <a:latin typeface="Museo Sans 300"/>
                          <a:cs typeface="Museo Sans 300"/>
                        </a:rPr>
                        <a:t>Ethics</a:t>
                      </a:r>
                      <a:r>
                        <a:rPr sz="1000" b="0" spc="-35" dirty="0">
                          <a:solidFill>
                            <a:srgbClr val="51555A"/>
                          </a:solidFill>
                          <a:latin typeface="Museo Sans 300"/>
                          <a:cs typeface="Museo Sans 300"/>
                        </a:rPr>
                        <a:t> </a:t>
                      </a:r>
                      <a:r>
                        <a:rPr sz="1000" b="0" dirty="0">
                          <a:solidFill>
                            <a:srgbClr val="51555A"/>
                          </a:solidFill>
                          <a:latin typeface="Museo Sans 300"/>
                          <a:cs typeface="Museo Sans 300"/>
                        </a:rPr>
                        <a:t>&amp;</a:t>
                      </a:r>
                      <a:r>
                        <a:rPr sz="1000" b="0" spc="-30" dirty="0">
                          <a:solidFill>
                            <a:srgbClr val="51555A"/>
                          </a:solidFill>
                          <a:latin typeface="Museo Sans 300"/>
                          <a:cs typeface="Museo Sans 300"/>
                        </a:rPr>
                        <a:t> </a:t>
                      </a:r>
                      <a:r>
                        <a:rPr sz="1000" b="0" dirty="0">
                          <a:solidFill>
                            <a:srgbClr val="51555A"/>
                          </a:solidFill>
                          <a:latin typeface="Museo Sans 300"/>
                          <a:cs typeface="Museo Sans 300"/>
                        </a:rPr>
                        <a:t>Compliance</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Training</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Hours</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10" dirty="0">
                          <a:solidFill>
                            <a:srgbClr val="51555A"/>
                          </a:solidFill>
                          <a:latin typeface="Museo Sans 300"/>
                          <a:cs typeface="Museo Sans 300"/>
                        </a:rPr>
                        <a:t>2,332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20" dirty="0">
                          <a:solidFill>
                            <a:srgbClr val="51555A"/>
                          </a:solidFill>
                          <a:latin typeface="Museo Sans 300"/>
                          <a:cs typeface="Museo Sans 300"/>
                        </a:rPr>
                        <a:t>2,020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3,932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0" dirty="0">
                          <a:solidFill>
                            <a:srgbClr val="51555A"/>
                          </a:solidFill>
                          <a:latin typeface="Museo Sans 300"/>
                          <a:cs typeface="Museo Sans 300"/>
                        </a:rPr>
                        <a:t>2,601</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6"/>
                  </a:ext>
                </a:extLst>
              </a:tr>
              <a:tr h="300355">
                <a:tc>
                  <a:txBody>
                    <a:bodyPr/>
                    <a:lstStyle/>
                    <a:p>
                      <a:pPr marL="102235">
                        <a:lnSpc>
                          <a:spcPct val="100000"/>
                        </a:lnSpc>
                        <a:spcBef>
                          <a:spcPts val="560"/>
                        </a:spcBef>
                      </a:pPr>
                      <a:r>
                        <a:rPr sz="1000" b="0" dirty="0">
                          <a:solidFill>
                            <a:srgbClr val="51555A"/>
                          </a:solidFill>
                          <a:latin typeface="Museo Sans 300"/>
                          <a:cs typeface="Museo Sans 300"/>
                        </a:rPr>
                        <a:t>Safety</a:t>
                      </a:r>
                      <a:r>
                        <a:rPr sz="1000" b="0" spc="-50" dirty="0">
                          <a:solidFill>
                            <a:srgbClr val="51555A"/>
                          </a:solidFill>
                          <a:latin typeface="Museo Sans 300"/>
                          <a:cs typeface="Museo Sans 300"/>
                        </a:rPr>
                        <a:t> </a:t>
                      </a:r>
                      <a:r>
                        <a:rPr sz="1000" b="0" spc="-10" dirty="0">
                          <a:solidFill>
                            <a:srgbClr val="51555A"/>
                          </a:solidFill>
                          <a:latin typeface="Museo Sans 300"/>
                          <a:cs typeface="Museo Sans 300"/>
                        </a:rPr>
                        <a:t>Training</a:t>
                      </a:r>
                      <a:r>
                        <a:rPr sz="1000" b="0" spc="-45" dirty="0">
                          <a:solidFill>
                            <a:srgbClr val="51555A"/>
                          </a:solidFill>
                          <a:latin typeface="Museo Sans 300"/>
                          <a:cs typeface="Museo Sans 300"/>
                        </a:rPr>
                        <a:t> </a:t>
                      </a:r>
                      <a:r>
                        <a:rPr sz="1000" b="0" spc="-10" dirty="0">
                          <a:solidFill>
                            <a:srgbClr val="51555A"/>
                          </a:solidFill>
                          <a:latin typeface="Museo Sans 300"/>
                          <a:cs typeface="Museo Sans 300"/>
                        </a:rPr>
                        <a:t>Hours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20" dirty="0">
                          <a:solidFill>
                            <a:srgbClr val="51555A"/>
                          </a:solidFill>
                          <a:latin typeface="Museo Sans 300"/>
                          <a:cs typeface="Museo Sans 300"/>
                        </a:rPr>
                        <a:t>4,436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10" dirty="0">
                          <a:solidFill>
                            <a:srgbClr val="51555A"/>
                          </a:solidFill>
                          <a:latin typeface="Museo Sans 300"/>
                          <a:cs typeface="Museo Sans 300"/>
                        </a:rPr>
                        <a:t>4,262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3,377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3,004</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extLst>
                  <a:ext uri="{0D108BD9-81ED-4DB2-BD59-A6C34878D82A}">
                    <a16:rowId xmlns:a16="http://schemas.microsoft.com/office/drawing/2014/main" val="10017"/>
                  </a:ext>
                </a:extLst>
              </a:tr>
            </a:tbl>
          </a:graphicData>
        </a:graphic>
      </p:graphicFrame>
      <p:sp>
        <p:nvSpPr>
          <p:cNvPr id="20" name="object 14">
            <a:extLst>
              <a:ext uri="{FF2B5EF4-FFF2-40B4-BE49-F238E27FC236}">
                <a16:creationId xmlns:a16="http://schemas.microsoft.com/office/drawing/2014/main" id="{C14D920F-0701-24F4-F73B-90FEC62E6DB7}"/>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89036D9A-AC81-3AA6-365E-90867617215F}"/>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25E06E19-6D02-EB67-F420-503C6EE0A3BC}"/>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6" name="object 14">
            <a:extLst>
              <a:ext uri="{FF2B5EF4-FFF2-40B4-BE49-F238E27FC236}">
                <a16:creationId xmlns:a16="http://schemas.microsoft.com/office/drawing/2014/main" id="{1030EC68-03B6-0D5F-5A89-69CDF760B4E8}"/>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15</a:t>
            </a:fld>
            <a:endParaRPr sz="850" dirty="0">
              <a:latin typeface="Museo Sans 700"/>
              <a:cs typeface="Museo Sans 700"/>
            </a:endParaRPr>
          </a:p>
        </p:txBody>
      </p:sp>
      <p:graphicFrame>
        <p:nvGraphicFramePr>
          <p:cNvPr id="16" name="object 16"/>
          <p:cNvGraphicFramePr>
            <a:graphicFrameLocks noGrp="1"/>
          </p:cNvGraphicFramePr>
          <p:nvPr>
            <p:extLst>
              <p:ext uri="{D42A27DB-BD31-4B8C-83A1-F6EECF244321}">
                <p14:modId xmlns:p14="http://schemas.microsoft.com/office/powerpoint/2010/main" val="334924010"/>
              </p:ext>
            </p:extLst>
          </p:nvPr>
        </p:nvGraphicFramePr>
        <p:xfrm>
          <a:off x="444500" y="1752600"/>
          <a:ext cx="10628629" cy="5393054"/>
        </p:xfrm>
        <a:graphic>
          <a:graphicData uri="http://schemas.openxmlformats.org/drawingml/2006/table">
            <a:tbl>
              <a:tblPr firstRow="1" bandRow="1">
                <a:tableStyleId>{2D5ABB26-0587-4C30-8999-92F81FD0307C}</a:tableStyleId>
              </a:tblPr>
              <a:tblGrid>
                <a:gridCol w="5633497">
                  <a:extLst>
                    <a:ext uri="{9D8B030D-6E8A-4147-A177-3AD203B41FA5}">
                      <a16:colId xmlns:a16="http://schemas.microsoft.com/office/drawing/2014/main" val="20000"/>
                    </a:ext>
                  </a:extLst>
                </a:gridCol>
                <a:gridCol w="2462265">
                  <a:extLst>
                    <a:ext uri="{9D8B030D-6E8A-4147-A177-3AD203B41FA5}">
                      <a16:colId xmlns:a16="http://schemas.microsoft.com/office/drawing/2014/main" val="20001"/>
                    </a:ext>
                  </a:extLst>
                </a:gridCol>
                <a:gridCol w="971373">
                  <a:extLst>
                    <a:ext uri="{9D8B030D-6E8A-4147-A177-3AD203B41FA5}">
                      <a16:colId xmlns:a16="http://schemas.microsoft.com/office/drawing/2014/main" val="20002"/>
                    </a:ext>
                  </a:extLst>
                </a:gridCol>
                <a:gridCol w="780747">
                  <a:extLst>
                    <a:ext uri="{9D8B030D-6E8A-4147-A177-3AD203B41FA5}">
                      <a16:colId xmlns:a16="http://schemas.microsoft.com/office/drawing/2014/main" val="20003"/>
                    </a:ext>
                  </a:extLst>
                </a:gridCol>
                <a:gridCol w="780747">
                  <a:extLst>
                    <a:ext uri="{9D8B030D-6E8A-4147-A177-3AD203B41FA5}">
                      <a16:colId xmlns:a16="http://schemas.microsoft.com/office/drawing/2014/main" val="230016384"/>
                    </a:ext>
                  </a:extLst>
                </a:gridCol>
              </a:tblGrid>
              <a:tr h="240029">
                <a:tc>
                  <a:txBody>
                    <a:bodyPr/>
                    <a:lstStyle/>
                    <a:p>
                      <a:pPr marL="102870">
                        <a:lnSpc>
                          <a:spcPts val="1320"/>
                        </a:lnSpc>
                      </a:pPr>
                      <a:r>
                        <a:rPr sz="1200" b="1" spc="-10" dirty="0">
                          <a:solidFill>
                            <a:srgbClr val="003973"/>
                          </a:solidFill>
                          <a:latin typeface="Museo Sans 700"/>
                          <a:cs typeface="Museo Sans 700"/>
                        </a:rPr>
                        <a:t>METRIC</a:t>
                      </a:r>
                      <a:endParaRPr sz="1200">
                        <a:latin typeface="Museo Sans 700"/>
                        <a:cs typeface="Museo Sans 700"/>
                      </a:endParaRPr>
                    </a:p>
                  </a:txBody>
                  <a:tcPr marL="0" marR="0" marT="0" marB="0">
                    <a:lnB w="12700">
                      <a:solidFill>
                        <a:srgbClr val="003973"/>
                      </a:solidFill>
                      <a:prstDash val="solid"/>
                    </a:lnB>
                  </a:tcPr>
                </a:tc>
                <a:tc>
                  <a:txBody>
                    <a:bodyPr/>
                    <a:lstStyle/>
                    <a:p>
                      <a:pPr marR="177800" algn="r">
                        <a:lnSpc>
                          <a:spcPts val="1320"/>
                        </a:lnSpc>
                      </a:pPr>
                      <a:r>
                        <a:rPr lang="en-US" sz="1200" b="1" spc="-20" dirty="0">
                          <a:solidFill>
                            <a:srgbClr val="003973"/>
                          </a:solidFill>
                          <a:latin typeface="Museo Sans 700"/>
                          <a:cs typeface="Museo Sans 700"/>
                        </a:rPr>
                        <a:t>2022</a:t>
                      </a:r>
                      <a:r>
                        <a:rPr lang="en-US" sz="1200" b="0" spc="-15" baseline="35353" dirty="0">
                          <a:solidFill>
                            <a:srgbClr val="51555A"/>
                          </a:solidFill>
                          <a:latin typeface="Museo Sans 300"/>
                          <a:cs typeface="Museo Sans 300"/>
                        </a:rPr>
                        <a:t>18</a:t>
                      </a:r>
                      <a:endParaRPr lang="en-US" sz="1200" dirty="0">
                        <a:effectLst/>
                        <a:latin typeface="Museo Sans 700"/>
                        <a:cs typeface="Museo Sans 700"/>
                      </a:endParaRPr>
                    </a:p>
                  </a:txBody>
                  <a:tcPr marL="0" marR="0" marT="0" marB="0">
                    <a:lnB w="12700">
                      <a:solidFill>
                        <a:srgbClr val="003973"/>
                      </a:solidFill>
                      <a:prstDash val="solid"/>
                    </a:lnB>
                  </a:tcPr>
                </a:tc>
                <a:tc>
                  <a:txBody>
                    <a:bodyPr/>
                    <a:lstStyle/>
                    <a:p>
                      <a:pPr marR="284480" algn="r">
                        <a:lnSpc>
                          <a:spcPts val="1320"/>
                        </a:lnSpc>
                      </a:pPr>
                      <a:r>
                        <a:rPr sz="1200" b="1" spc="-20" dirty="0">
                          <a:solidFill>
                            <a:srgbClr val="003973"/>
                          </a:solidFill>
                          <a:latin typeface="Museo Sans 700"/>
                          <a:cs typeface="Museo Sans 700"/>
                        </a:rPr>
                        <a:t>2023</a:t>
                      </a:r>
                      <a:endParaRPr sz="1200" dirty="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2024</a:t>
                      </a:r>
                      <a:endParaRPr sz="1200" dirty="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a:t>
                      </a:r>
                      <a:r>
                        <a:rPr lang="en-US" sz="1200" b="1" spc="-20" dirty="0">
                          <a:solidFill>
                            <a:srgbClr val="003973"/>
                          </a:solidFill>
                          <a:latin typeface="Museo Sans 700"/>
                          <a:cs typeface="Museo Sans 700"/>
                        </a:rPr>
                        <a:t>5</a:t>
                      </a:r>
                      <a:endParaRPr sz="1200" dirty="0">
                        <a:latin typeface="Museo Sans 700"/>
                        <a:cs typeface="Museo Sans 700"/>
                      </a:endParaRPr>
                    </a:p>
                  </a:txBody>
                  <a:tcPr marL="0" marR="0" marT="0" marB="0">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0"/>
                  </a:ext>
                </a:extLst>
              </a:tr>
              <a:tr h="305435">
                <a:tc>
                  <a:txBody>
                    <a:bodyPr/>
                    <a:lstStyle/>
                    <a:p>
                      <a:pPr marL="102870">
                        <a:lnSpc>
                          <a:spcPct val="100000"/>
                        </a:lnSpc>
                        <a:spcBef>
                          <a:spcPts val="595"/>
                        </a:spcBef>
                      </a:pPr>
                      <a:r>
                        <a:rPr sz="1000" b="0" dirty="0">
                          <a:solidFill>
                            <a:srgbClr val="51555A"/>
                          </a:solidFill>
                          <a:latin typeface="Museo Sans 300"/>
                          <a:cs typeface="Museo Sans 300"/>
                        </a:rPr>
                        <a:t>Cybersecurity</a:t>
                      </a:r>
                      <a:r>
                        <a:rPr sz="1000" b="0" spc="-35" dirty="0">
                          <a:solidFill>
                            <a:srgbClr val="51555A"/>
                          </a:solidFill>
                          <a:latin typeface="Museo Sans 300"/>
                          <a:cs typeface="Museo Sans 300"/>
                        </a:rPr>
                        <a:t> </a:t>
                      </a:r>
                      <a:r>
                        <a:rPr sz="1000" b="0" dirty="0">
                          <a:solidFill>
                            <a:srgbClr val="51555A"/>
                          </a:solidFill>
                          <a:latin typeface="Museo Sans 300"/>
                          <a:cs typeface="Museo Sans 300"/>
                        </a:rPr>
                        <a:t>Awareness</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Training</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Hours</a:t>
                      </a:r>
                      <a:endParaRPr sz="100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302260" algn="r">
                        <a:lnSpc>
                          <a:spcPct val="100000"/>
                        </a:lnSpc>
                        <a:spcBef>
                          <a:spcPts val="595"/>
                        </a:spcBef>
                      </a:pPr>
                      <a:r>
                        <a:rPr sz="1000" b="0" spc="-20" dirty="0">
                          <a:solidFill>
                            <a:srgbClr val="51555A"/>
                          </a:solidFill>
                          <a:latin typeface="Museo Sans 300"/>
                          <a:cs typeface="Museo Sans 300"/>
                        </a:rPr>
                        <a:t>2,052</a:t>
                      </a:r>
                      <a:endParaRPr sz="100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284480" algn="r">
                        <a:lnSpc>
                          <a:spcPct val="100000"/>
                        </a:lnSpc>
                        <a:spcBef>
                          <a:spcPts val="595"/>
                        </a:spcBef>
                      </a:pPr>
                      <a:r>
                        <a:rPr sz="1000" b="0" spc="-25" dirty="0">
                          <a:solidFill>
                            <a:srgbClr val="51555A"/>
                          </a:solidFill>
                          <a:latin typeface="Museo Sans 300"/>
                          <a:cs typeface="Museo Sans 300"/>
                        </a:rPr>
                        <a:t>855</a:t>
                      </a:r>
                      <a:endParaRPr sz="100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95250" algn="r">
                        <a:lnSpc>
                          <a:spcPct val="100000"/>
                        </a:lnSpc>
                        <a:spcBef>
                          <a:spcPts val="595"/>
                        </a:spcBef>
                      </a:pPr>
                      <a:r>
                        <a:rPr sz="1000" b="0" spc="-25" dirty="0">
                          <a:solidFill>
                            <a:srgbClr val="51555A"/>
                          </a:solidFill>
                          <a:latin typeface="Museo Sans 300"/>
                          <a:cs typeface="Museo Sans 300"/>
                        </a:rPr>
                        <a:t>855</a:t>
                      </a:r>
                      <a:endParaRPr sz="1000" dirty="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95250" algn="r">
                        <a:lnSpc>
                          <a:spcPct val="100000"/>
                        </a:lnSpc>
                        <a:spcBef>
                          <a:spcPts val="595"/>
                        </a:spcBef>
                      </a:pPr>
                      <a:r>
                        <a:rPr lang="en-US" sz="1000" b="0" spc="-25" dirty="0">
                          <a:solidFill>
                            <a:srgbClr val="51555A"/>
                          </a:solidFill>
                          <a:latin typeface="Museo Sans 300"/>
                          <a:cs typeface="Museo Sans 300"/>
                        </a:rPr>
                        <a:t>956</a:t>
                      </a:r>
                      <a:endParaRPr sz="1000" dirty="0">
                        <a:latin typeface="Museo Sans 300"/>
                        <a:cs typeface="Museo Sans 300"/>
                      </a:endParaRPr>
                    </a:p>
                  </a:txBody>
                  <a:tcPr marL="0" marR="0" marT="75565"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1"/>
                  </a:ext>
                </a:extLst>
              </a:tr>
              <a:tr h="300990">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35" dirty="0">
                          <a:solidFill>
                            <a:srgbClr val="51555A"/>
                          </a:solidFill>
                          <a:latin typeface="Museo Sans 300"/>
                          <a:cs typeface="Museo Sans 300"/>
                        </a:rPr>
                        <a:t> </a:t>
                      </a:r>
                      <a:r>
                        <a:rPr sz="1000" b="0" spc="-10" dirty="0">
                          <a:solidFill>
                            <a:srgbClr val="51555A"/>
                          </a:solidFill>
                          <a:latin typeface="Museo Sans 300"/>
                          <a:cs typeface="Museo Sans 300"/>
                        </a:rPr>
                        <a:t>Training</a:t>
                      </a:r>
                      <a:r>
                        <a:rPr sz="1000" b="0" spc="-30" dirty="0">
                          <a:solidFill>
                            <a:srgbClr val="51555A"/>
                          </a:solidFill>
                          <a:latin typeface="Museo Sans 300"/>
                          <a:cs typeface="Museo Sans 300"/>
                        </a:rPr>
                        <a:t> </a:t>
                      </a:r>
                      <a:r>
                        <a:rPr sz="1000" b="0" spc="-20" dirty="0">
                          <a:solidFill>
                            <a:srgbClr val="51555A"/>
                          </a:solidFill>
                          <a:latin typeface="Museo Sans 300"/>
                          <a:cs typeface="Museo Sans 300"/>
                        </a:rPr>
                        <a:t>Hours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12,391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16,552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13,421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7,097</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2"/>
                  </a:ext>
                </a:extLst>
              </a:tr>
              <a:tr h="300355">
                <a:tc>
                  <a:txBody>
                    <a:bodyPr/>
                    <a:lstStyle/>
                    <a:p>
                      <a:pPr marL="102870">
                        <a:lnSpc>
                          <a:spcPct val="100000"/>
                        </a:lnSpc>
                        <a:spcBef>
                          <a:spcPts val="560"/>
                        </a:spcBef>
                      </a:pPr>
                      <a:r>
                        <a:rPr sz="1000" b="0" spc="-10" dirty="0">
                          <a:solidFill>
                            <a:srgbClr val="51555A"/>
                          </a:solidFill>
                          <a:latin typeface="Museo Sans 300"/>
                          <a:cs typeface="Museo Sans 300"/>
                        </a:rPr>
                        <a:t>Training</a:t>
                      </a:r>
                      <a:r>
                        <a:rPr sz="1000" b="0" spc="-20" dirty="0">
                          <a:solidFill>
                            <a:srgbClr val="51555A"/>
                          </a:solidFill>
                          <a:latin typeface="Museo Sans 300"/>
                          <a:cs typeface="Museo Sans 300"/>
                        </a:rPr>
                        <a:t> </a:t>
                      </a:r>
                      <a:r>
                        <a:rPr sz="1000" b="0" dirty="0">
                          <a:solidFill>
                            <a:srgbClr val="51555A"/>
                          </a:solidFill>
                          <a:latin typeface="Museo Sans 300"/>
                          <a:cs typeface="Museo Sans 300"/>
                        </a:rPr>
                        <a:t>Hours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per</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Employee</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303530" algn="r">
                        <a:lnSpc>
                          <a:spcPct val="100000"/>
                        </a:lnSpc>
                        <a:spcBef>
                          <a:spcPts val="560"/>
                        </a:spcBef>
                      </a:pPr>
                      <a:r>
                        <a:rPr sz="1000" b="0" spc="-25" dirty="0">
                          <a:solidFill>
                            <a:srgbClr val="51555A"/>
                          </a:solidFill>
                          <a:latin typeface="Museo Sans 300"/>
                          <a:cs typeface="Museo Sans 300"/>
                        </a:rPr>
                        <a:t>2.9</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284480" algn="r">
                        <a:lnSpc>
                          <a:spcPct val="100000"/>
                        </a:lnSpc>
                        <a:spcBef>
                          <a:spcPts val="560"/>
                        </a:spcBef>
                      </a:pPr>
                      <a:r>
                        <a:rPr sz="1000" b="0" spc="-25" dirty="0">
                          <a:solidFill>
                            <a:srgbClr val="51555A"/>
                          </a:solidFill>
                          <a:latin typeface="Museo Sans 300"/>
                          <a:cs typeface="Museo Sans 300"/>
                        </a:rPr>
                        <a:t>4.0</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3.8</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2.0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3"/>
                  </a:ext>
                </a:extLst>
              </a:tr>
              <a:tr h="319405">
                <a:tc>
                  <a:txBody>
                    <a:bodyPr/>
                    <a:lstStyle/>
                    <a:p>
                      <a:pPr marL="102870">
                        <a:lnSpc>
                          <a:spcPct val="100000"/>
                        </a:lnSpc>
                        <a:spcBef>
                          <a:spcPts val="509"/>
                        </a:spcBef>
                      </a:pPr>
                      <a:r>
                        <a:rPr sz="1200" b="1" spc="-10" dirty="0">
                          <a:solidFill>
                            <a:srgbClr val="003973"/>
                          </a:solidFill>
                          <a:latin typeface="Museo Sans 700"/>
                          <a:cs typeface="Museo Sans 700"/>
                        </a:rPr>
                        <a:t>Environmental:</a:t>
                      </a:r>
                      <a:r>
                        <a:rPr sz="1200" b="1" spc="15" dirty="0">
                          <a:solidFill>
                            <a:srgbClr val="003973"/>
                          </a:solidFill>
                          <a:latin typeface="Museo Sans 700"/>
                          <a:cs typeface="Museo Sans 700"/>
                        </a:rPr>
                        <a:t> </a:t>
                      </a:r>
                      <a:r>
                        <a:rPr sz="1200" b="1" dirty="0">
                          <a:solidFill>
                            <a:srgbClr val="003973"/>
                          </a:solidFill>
                          <a:latin typeface="Museo Sans 700"/>
                          <a:cs typeface="Museo Sans 700"/>
                        </a:rPr>
                        <a:t>Greenhouse</a:t>
                      </a:r>
                      <a:r>
                        <a:rPr sz="1200" b="1" spc="20" dirty="0">
                          <a:solidFill>
                            <a:srgbClr val="003973"/>
                          </a:solidFill>
                          <a:latin typeface="Museo Sans 700"/>
                          <a:cs typeface="Museo Sans 700"/>
                        </a:rPr>
                        <a:t> </a:t>
                      </a:r>
                      <a:r>
                        <a:rPr sz="1200" b="1" dirty="0">
                          <a:solidFill>
                            <a:srgbClr val="003973"/>
                          </a:solidFill>
                          <a:latin typeface="Museo Sans 700"/>
                          <a:cs typeface="Museo Sans 700"/>
                        </a:rPr>
                        <a:t>Gas</a:t>
                      </a:r>
                      <a:r>
                        <a:rPr sz="1200" b="1" spc="15" dirty="0">
                          <a:solidFill>
                            <a:srgbClr val="003973"/>
                          </a:solidFill>
                          <a:latin typeface="Museo Sans 700"/>
                          <a:cs typeface="Museo Sans 700"/>
                        </a:rPr>
                        <a:t> </a:t>
                      </a:r>
                      <a:r>
                        <a:rPr sz="1200" b="1" spc="-10" dirty="0">
                          <a:solidFill>
                            <a:srgbClr val="003973"/>
                          </a:solidFill>
                          <a:latin typeface="Museo Sans 700"/>
                          <a:cs typeface="Museo Sans 700"/>
                        </a:rPr>
                        <a:t>Emissions</a:t>
                      </a:r>
                      <a:r>
                        <a:rPr sz="1050" b="1" spc="-15" baseline="31746" dirty="0">
                          <a:solidFill>
                            <a:srgbClr val="003973"/>
                          </a:solidFill>
                          <a:latin typeface="Museo Sans 700"/>
                          <a:cs typeface="Museo Sans 700"/>
                        </a:rPr>
                        <a:t>1,8</a:t>
                      </a:r>
                      <a:endParaRPr sz="1050" baseline="31746" dirty="0">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04"/>
                  </a:ext>
                </a:extLst>
              </a:tr>
              <a:tr h="300355">
                <a:tc>
                  <a:txBody>
                    <a:bodyPr/>
                    <a:lstStyle/>
                    <a:p>
                      <a:pPr marL="102870">
                        <a:lnSpc>
                          <a:spcPct val="100000"/>
                        </a:lnSpc>
                        <a:spcBef>
                          <a:spcPts val="560"/>
                        </a:spcBef>
                      </a:pPr>
                      <a:r>
                        <a:rPr sz="1000" b="0" dirty="0">
                          <a:solidFill>
                            <a:srgbClr val="51555A"/>
                          </a:solidFill>
                          <a:latin typeface="Museo Sans 300"/>
                          <a:cs typeface="Museo Sans 300"/>
                        </a:rPr>
                        <a:t>Scope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1</a:t>
                      </a:r>
                      <a:r>
                        <a:rPr sz="1000" b="0" spc="-5"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CO2e)</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150,125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89,077</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55,294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16, 137</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5"/>
                  </a:ext>
                </a:extLst>
              </a:tr>
              <a:tr h="300355">
                <a:tc>
                  <a:txBody>
                    <a:bodyPr/>
                    <a:lstStyle/>
                    <a:p>
                      <a:pPr marL="102870">
                        <a:lnSpc>
                          <a:spcPct val="100000"/>
                        </a:lnSpc>
                        <a:spcBef>
                          <a:spcPts val="560"/>
                        </a:spcBef>
                      </a:pPr>
                      <a:r>
                        <a:rPr sz="1000" b="0" dirty="0">
                          <a:solidFill>
                            <a:srgbClr val="51555A"/>
                          </a:solidFill>
                          <a:latin typeface="Museo Sans 300"/>
                          <a:cs typeface="Museo Sans 300"/>
                        </a:rPr>
                        <a:t>Scope</a:t>
                      </a:r>
                      <a:r>
                        <a:rPr sz="1000" b="0" spc="-25" dirty="0">
                          <a:solidFill>
                            <a:srgbClr val="51555A"/>
                          </a:solidFill>
                          <a:latin typeface="Museo Sans 300"/>
                          <a:cs typeface="Museo Sans 300"/>
                        </a:rPr>
                        <a:t> </a:t>
                      </a:r>
                      <a:r>
                        <a:rPr sz="1000" b="0" dirty="0">
                          <a:solidFill>
                            <a:srgbClr val="51555A"/>
                          </a:solidFill>
                          <a:latin typeface="Museo Sans 300"/>
                          <a:cs typeface="Museo Sans 300"/>
                        </a:rPr>
                        <a:t>2:</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Location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Based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10"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10" dirty="0">
                          <a:solidFill>
                            <a:srgbClr val="51555A"/>
                          </a:solidFill>
                          <a:latin typeface="Museo Sans 300"/>
                          <a:cs typeface="Museo Sans 300"/>
                        </a:rPr>
                        <a:t> CO2e)</a:t>
                      </a:r>
                      <a:r>
                        <a:rPr lang="en-US" sz="1000" b="0" spc="-10" dirty="0">
                          <a:solidFill>
                            <a:srgbClr val="51555A"/>
                          </a:solidFill>
                          <a:latin typeface="Museo Sans 300"/>
                          <a:cs typeface="Museo Sans 300"/>
                        </a:rPr>
                        <a:t>17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32,185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30,425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28,895</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38,799</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6"/>
                  </a:ext>
                </a:extLst>
              </a:tr>
              <a:tr h="300990">
                <a:tc>
                  <a:txBody>
                    <a:bodyPr/>
                    <a:lstStyle/>
                    <a:p>
                      <a:pPr marL="102870">
                        <a:lnSpc>
                          <a:spcPct val="100000"/>
                        </a:lnSpc>
                        <a:spcBef>
                          <a:spcPts val="560"/>
                        </a:spcBef>
                      </a:pPr>
                      <a:r>
                        <a:rPr sz="1000" b="0" dirty="0">
                          <a:solidFill>
                            <a:srgbClr val="51555A"/>
                          </a:solidFill>
                          <a:latin typeface="Museo Sans 300"/>
                          <a:cs typeface="Museo Sans 300"/>
                        </a:rPr>
                        <a:t>Scope</a:t>
                      </a:r>
                      <a:r>
                        <a:rPr sz="1000" b="0" spc="-5" dirty="0">
                          <a:solidFill>
                            <a:srgbClr val="51555A"/>
                          </a:solidFill>
                          <a:latin typeface="Museo Sans 300"/>
                          <a:cs typeface="Museo Sans 300"/>
                        </a:rPr>
                        <a:t> </a:t>
                      </a:r>
                      <a:r>
                        <a:rPr sz="1000" b="0" dirty="0">
                          <a:solidFill>
                            <a:srgbClr val="51555A"/>
                          </a:solidFill>
                          <a:latin typeface="Museo Sans 300"/>
                          <a:cs typeface="Museo Sans 300"/>
                        </a:rPr>
                        <a:t>2:</a:t>
                      </a:r>
                      <a:r>
                        <a:rPr sz="1000" b="0" spc="-5" dirty="0">
                          <a:solidFill>
                            <a:srgbClr val="51555A"/>
                          </a:solidFill>
                          <a:latin typeface="Museo Sans 300"/>
                          <a:cs typeface="Museo Sans 300"/>
                        </a:rPr>
                        <a:t> </a:t>
                      </a:r>
                      <a:r>
                        <a:rPr sz="1000" b="0" dirty="0">
                          <a:solidFill>
                            <a:srgbClr val="51555A"/>
                          </a:solidFill>
                          <a:latin typeface="Museo Sans 300"/>
                          <a:cs typeface="Museo Sans 300"/>
                        </a:rPr>
                        <a:t>Market</a:t>
                      </a:r>
                      <a:r>
                        <a:rPr sz="1000" b="0" spc="-5" dirty="0">
                          <a:solidFill>
                            <a:srgbClr val="51555A"/>
                          </a:solidFill>
                          <a:latin typeface="Museo Sans 300"/>
                          <a:cs typeface="Museo Sans 300"/>
                        </a:rPr>
                        <a:t> </a:t>
                      </a:r>
                      <a:r>
                        <a:rPr sz="1000" b="0" dirty="0">
                          <a:solidFill>
                            <a:srgbClr val="51555A"/>
                          </a:solidFill>
                          <a:latin typeface="Museo Sans 300"/>
                          <a:cs typeface="Museo Sans 300"/>
                        </a:rPr>
                        <a:t>Based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CO2e)</a:t>
                      </a:r>
                      <a:r>
                        <a:rPr lang="en-US" sz="1000" b="0" spc="-10" dirty="0">
                          <a:solidFill>
                            <a:srgbClr val="51555A"/>
                          </a:solidFill>
                          <a:latin typeface="Museo Sans 300"/>
                          <a:cs typeface="Museo Sans 300"/>
                        </a:rPr>
                        <a:t>17</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29,353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28,645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28,232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35,061</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7"/>
                  </a:ext>
                </a:extLst>
              </a:tr>
              <a:tr h="300355">
                <a:tc>
                  <a:txBody>
                    <a:bodyPr/>
                    <a:lstStyle/>
                    <a:p>
                      <a:pPr marL="102235">
                        <a:lnSpc>
                          <a:spcPct val="100000"/>
                        </a:lnSpc>
                        <a:spcBef>
                          <a:spcPts val="560"/>
                        </a:spcBef>
                      </a:pPr>
                      <a:r>
                        <a:rPr sz="1000" b="0" dirty="0">
                          <a:solidFill>
                            <a:srgbClr val="51555A"/>
                          </a:solidFill>
                          <a:latin typeface="Museo Sans 300"/>
                          <a:cs typeface="Museo Sans 300"/>
                        </a:rPr>
                        <a:t>GHG</a:t>
                      </a:r>
                      <a:r>
                        <a:rPr sz="1000" b="0" spc="-15" dirty="0">
                          <a:solidFill>
                            <a:srgbClr val="51555A"/>
                          </a:solidFill>
                          <a:latin typeface="Museo Sans 300"/>
                          <a:cs typeface="Museo Sans 300"/>
                        </a:rPr>
                        <a:t> </a:t>
                      </a: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(Scope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1</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&amp;</a:t>
                      </a:r>
                      <a:r>
                        <a:rPr sz="1000" b="0" spc="-10" dirty="0">
                          <a:solidFill>
                            <a:srgbClr val="51555A"/>
                          </a:solidFill>
                          <a:latin typeface="Museo Sans 300"/>
                          <a:cs typeface="Museo Sans 300"/>
                        </a:rPr>
                        <a:t> </a:t>
                      </a:r>
                      <a:r>
                        <a:rPr sz="1000" b="0" dirty="0">
                          <a:solidFill>
                            <a:srgbClr val="51555A"/>
                          </a:solidFill>
                          <a:latin typeface="Museo Sans 300"/>
                          <a:cs typeface="Museo Sans 300"/>
                        </a:rPr>
                        <a:t>2):</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Location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Based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10"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10" dirty="0">
                          <a:solidFill>
                            <a:srgbClr val="51555A"/>
                          </a:solidFill>
                          <a:latin typeface="Museo Sans 300"/>
                          <a:cs typeface="Museo Sans 300"/>
                        </a:rPr>
                        <a:t> CO2e)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182,310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119,503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84,189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54,936</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8"/>
                  </a:ext>
                </a:extLst>
              </a:tr>
              <a:tr h="300355">
                <a:tc>
                  <a:txBody>
                    <a:bodyPr/>
                    <a:lstStyle/>
                    <a:p>
                      <a:pPr marL="102235">
                        <a:lnSpc>
                          <a:spcPct val="100000"/>
                        </a:lnSpc>
                        <a:spcBef>
                          <a:spcPts val="560"/>
                        </a:spcBef>
                      </a:pPr>
                      <a:r>
                        <a:rPr sz="1000" b="0" dirty="0">
                          <a:solidFill>
                            <a:srgbClr val="51555A"/>
                          </a:solidFill>
                          <a:latin typeface="Museo Sans 300"/>
                          <a:cs typeface="Museo Sans 300"/>
                        </a:rPr>
                        <a:t>GHG</a:t>
                      </a:r>
                      <a:r>
                        <a:rPr sz="1000" b="0" spc="-10" dirty="0">
                          <a:solidFill>
                            <a:srgbClr val="51555A"/>
                          </a:solidFill>
                          <a:latin typeface="Museo Sans 300"/>
                          <a:cs typeface="Museo Sans 300"/>
                        </a:rPr>
                        <a:t> </a:t>
                      </a:r>
                      <a:r>
                        <a:rPr sz="1000" b="0" spc="-20" dirty="0">
                          <a:solidFill>
                            <a:srgbClr val="51555A"/>
                          </a:solidFill>
                          <a:latin typeface="Museo Sans 300"/>
                          <a:cs typeface="Museo Sans 300"/>
                        </a:rPr>
                        <a:t>Total</a:t>
                      </a:r>
                      <a:r>
                        <a:rPr sz="1000" b="0" spc="-5" dirty="0">
                          <a:solidFill>
                            <a:srgbClr val="51555A"/>
                          </a:solidFill>
                          <a:latin typeface="Museo Sans 300"/>
                          <a:cs typeface="Museo Sans 300"/>
                        </a:rPr>
                        <a:t> </a:t>
                      </a:r>
                      <a:r>
                        <a:rPr sz="1000" b="0" dirty="0">
                          <a:solidFill>
                            <a:srgbClr val="51555A"/>
                          </a:solidFill>
                          <a:latin typeface="Museo Sans 300"/>
                          <a:cs typeface="Museo Sans 300"/>
                        </a:rPr>
                        <a:t>(Scope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1</a:t>
                      </a:r>
                      <a:r>
                        <a:rPr sz="1000" b="0" spc="-5" dirty="0">
                          <a:solidFill>
                            <a:srgbClr val="51555A"/>
                          </a:solidFill>
                          <a:latin typeface="Museo Sans 300"/>
                          <a:cs typeface="Museo Sans 300"/>
                        </a:rPr>
                        <a:t> </a:t>
                      </a:r>
                      <a:r>
                        <a:rPr sz="1000" b="0" dirty="0">
                          <a:solidFill>
                            <a:srgbClr val="51555A"/>
                          </a:solidFill>
                          <a:latin typeface="Museo Sans 300"/>
                          <a:cs typeface="Museo Sans 300"/>
                        </a:rPr>
                        <a:t>&amp;</a:t>
                      </a:r>
                      <a:r>
                        <a:rPr sz="1000" b="0" spc="-10" dirty="0">
                          <a:solidFill>
                            <a:srgbClr val="51555A"/>
                          </a:solidFill>
                          <a:latin typeface="Museo Sans 300"/>
                          <a:cs typeface="Museo Sans 300"/>
                        </a:rPr>
                        <a:t> </a:t>
                      </a:r>
                      <a:r>
                        <a:rPr sz="1000" b="0" dirty="0">
                          <a:solidFill>
                            <a:srgbClr val="51555A"/>
                          </a:solidFill>
                          <a:latin typeface="Museo Sans 300"/>
                          <a:cs typeface="Museo Sans 300"/>
                        </a:rPr>
                        <a:t>2):</a:t>
                      </a:r>
                      <a:r>
                        <a:rPr sz="1000" b="0" spc="-5" dirty="0">
                          <a:solidFill>
                            <a:srgbClr val="51555A"/>
                          </a:solidFill>
                          <a:latin typeface="Museo Sans 300"/>
                          <a:cs typeface="Museo Sans 300"/>
                        </a:rPr>
                        <a:t> </a:t>
                      </a:r>
                      <a:r>
                        <a:rPr sz="1000" b="0" dirty="0">
                          <a:solidFill>
                            <a:srgbClr val="51555A"/>
                          </a:solidFill>
                          <a:latin typeface="Museo Sans 300"/>
                          <a:cs typeface="Museo Sans 300"/>
                        </a:rPr>
                        <a:t>Market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Based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10" dirty="0">
                          <a:solidFill>
                            <a:srgbClr val="51555A"/>
                          </a:solidFill>
                          <a:latin typeface="Museo Sans 300"/>
                          <a:cs typeface="Museo Sans 300"/>
                        </a:rPr>
                        <a:t> CO2e)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179,478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117,772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83,526</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51,198</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9"/>
                  </a:ext>
                </a:extLst>
              </a:tr>
              <a:tr h="300355">
                <a:tc>
                  <a:txBody>
                    <a:bodyPr/>
                    <a:lstStyle/>
                    <a:p>
                      <a:pPr marL="102235">
                        <a:lnSpc>
                          <a:spcPct val="100000"/>
                        </a:lnSpc>
                        <a:spcBef>
                          <a:spcPts val="560"/>
                        </a:spcBef>
                      </a:pPr>
                      <a:r>
                        <a:rPr sz="1000" b="0" dirty="0">
                          <a:solidFill>
                            <a:srgbClr val="51555A"/>
                          </a:solidFill>
                          <a:latin typeface="Museo Sans 300"/>
                          <a:cs typeface="Museo Sans 300"/>
                        </a:rPr>
                        <a:t>GHG</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Emission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Intensity: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Location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Based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10"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CO2e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a:t>
                      </a:r>
                      <a:r>
                        <a:rPr sz="1000" b="0" spc="-10" dirty="0">
                          <a:solidFill>
                            <a:srgbClr val="51555A"/>
                          </a:solidFill>
                          <a:latin typeface="Museo Sans 300"/>
                          <a:cs typeface="Museo Sans 300"/>
                        </a:rPr>
                        <a:t> Revenue)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25" dirty="0">
                          <a:solidFill>
                            <a:srgbClr val="51555A"/>
                          </a:solidFill>
                          <a:latin typeface="Museo Sans 300"/>
                          <a:cs typeface="Museo Sans 300"/>
                        </a:rPr>
                        <a:t>310</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217.1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163.5</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101.5</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0"/>
                  </a:ext>
                </a:extLst>
              </a:tr>
              <a:tr h="300990">
                <a:tc>
                  <a:txBody>
                    <a:bodyPr/>
                    <a:lstStyle/>
                    <a:p>
                      <a:pPr marL="102235">
                        <a:lnSpc>
                          <a:spcPct val="100000"/>
                        </a:lnSpc>
                        <a:spcBef>
                          <a:spcPts val="560"/>
                        </a:spcBef>
                      </a:pPr>
                      <a:r>
                        <a:rPr sz="1000" b="0" dirty="0">
                          <a:solidFill>
                            <a:srgbClr val="51555A"/>
                          </a:solidFill>
                          <a:latin typeface="Museo Sans 300"/>
                          <a:cs typeface="Museo Sans 300"/>
                        </a:rPr>
                        <a:t>GHG</a:t>
                      </a:r>
                      <a:r>
                        <a:rPr sz="1000" b="0" spc="-10" dirty="0">
                          <a:solidFill>
                            <a:srgbClr val="51555A"/>
                          </a:solidFill>
                          <a:latin typeface="Museo Sans 300"/>
                          <a:cs typeface="Museo Sans 300"/>
                        </a:rPr>
                        <a:t> </a:t>
                      </a:r>
                      <a:r>
                        <a:rPr sz="1000" b="0" dirty="0">
                          <a:solidFill>
                            <a:srgbClr val="51555A"/>
                          </a:solidFill>
                          <a:latin typeface="Museo Sans 300"/>
                          <a:cs typeface="Museo Sans 300"/>
                        </a:rPr>
                        <a:t>Emission</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Intensity:</a:t>
                      </a:r>
                      <a:r>
                        <a:rPr sz="1000" b="0" spc="-5" dirty="0">
                          <a:solidFill>
                            <a:srgbClr val="51555A"/>
                          </a:solidFill>
                          <a:latin typeface="Museo Sans 300"/>
                          <a:cs typeface="Museo Sans 300"/>
                        </a:rPr>
                        <a:t> </a:t>
                      </a:r>
                      <a:r>
                        <a:rPr sz="1000" b="0" dirty="0">
                          <a:solidFill>
                            <a:srgbClr val="51555A"/>
                          </a:solidFill>
                          <a:latin typeface="Museo Sans 300"/>
                          <a:cs typeface="Museo Sans 300"/>
                        </a:rPr>
                        <a:t>Market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Based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Tons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CO2e</a:t>
                      </a:r>
                      <a:r>
                        <a:rPr sz="1000" b="0" spc="-5" dirty="0">
                          <a:solidFill>
                            <a:srgbClr val="51555A"/>
                          </a:solidFill>
                          <a:latin typeface="Museo Sans 300"/>
                          <a:cs typeface="Museo Sans 300"/>
                        </a:rPr>
                        <a:t> </a:t>
                      </a:r>
                      <a:r>
                        <a:rPr sz="1000" b="0" dirty="0">
                          <a:solidFill>
                            <a:srgbClr val="51555A"/>
                          </a:solidFill>
                          <a:latin typeface="Museo Sans 300"/>
                          <a:cs typeface="Museo Sans 300"/>
                        </a:rPr>
                        <a:t>/</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Revenue)</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302260" algn="r">
                        <a:lnSpc>
                          <a:spcPct val="100000"/>
                        </a:lnSpc>
                        <a:spcBef>
                          <a:spcPts val="560"/>
                        </a:spcBef>
                      </a:pPr>
                      <a:r>
                        <a:rPr sz="1000" b="0" spc="-25" dirty="0">
                          <a:solidFill>
                            <a:srgbClr val="51555A"/>
                          </a:solidFill>
                          <a:latin typeface="Museo Sans 300"/>
                          <a:cs typeface="Museo Sans 300"/>
                        </a:rPr>
                        <a:t>305</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214.0</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162.5</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lang="en-US" sz="1000" dirty="0">
                          <a:solidFill>
                            <a:schemeClr val="tx2"/>
                          </a:solidFill>
                          <a:latin typeface="Museo Sans 300"/>
                          <a:cs typeface="Museo Sans 300"/>
                        </a:rPr>
                        <a:t>94.6</a:t>
                      </a:r>
                      <a:endParaRPr sz="1000" dirty="0">
                        <a:solidFill>
                          <a:schemeClr val="tx2"/>
                        </a:solidFill>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11"/>
                  </a:ext>
                </a:extLst>
              </a:tr>
              <a:tr h="319405">
                <a:tc>
                  <a:txBody>
                    <a:bodyPr/>
                    <a:lstStyle/>
                    <a:p>
                      <a:pPr marL="102870">
                        <a:lnSpc>
                          <a:spcPct val="100000"/>
                        </a:lnSpc>
                        <a:spcBef>
                          <a:spcPts val="509"/>
                        </a:spcBef>
                      </a:pPr>
                      <a:r>
                        <a:rPr sz="1200" b="1" spc="-10" dirty="0">
                          <a:solidFill>
                            <a:srgbClr val="003973"/>
                          </a:solidFill>
                          <a:latin typeface="Museo Sans 700"/>
                          <a:cs typeface="Museo Sans 700"/>
                        </a:rPr>
                        <a:t>Environmental:</a:t>
                      </a:r>
                      <a:r>
                        <a:rPr sz="1200" b="1" spc="5" dirty="0">
                          <a:solidFill>
                            <a:srgbClr val="003973"/>
                          </a:solidFill>
                          <a:latin typeface="Museo Sans 700"/>
                          <a:cs typeface="Museo Sans 700"/>
                        </a:rPr>
                        <a:t> </a:t>
                      </a:r>
                      <a:r>
                        <a:rPr sz="1200" b="1" dirty="0">
                          <a:solidFill>
                            <a:srgbClr val="003973"/>
                          </a:solidFill>
                          <a:latin typeface="Museo Sans 700"/>
                          <a:cs typeface="Museo Sans 700"/>
                        </a:rPr>
                        <a:t>Energy</a:t>
                      </a:r>
                      <a:r>
                        <a:rPr sz="1200" b="1" spc="5" dirty="0">
                          <a:solidFill>
                            <a:srgbClr val="003973"/>
                          </a:solidFill>
                          <a:latin typeface="Museo Sans 700"/>
                          <a:cs typeface="Museo Sans 700"/>
                        </a:rPr>
                        <a:t> </a:t>
                      </a:r>
                      <a:r>
                        <a:rPr sz="1200" b="1" spc="-10" dirty="0">
                          <a:solidFill>
                            <a:srgbClr val="003973"/>
                          </a:solidFill>
                          <a:latin typeface="Museo Sans 700"/>
                          <a:cs typeface="Museo Sans 700"/>
                        </a:rPr>
                        <a:t>Management</a:t>
                      </a:r>
                      <a:endParaRPr sz="1200">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12"/>
                  </a:ext>
                </a:extLst>
              </a:tr>
              <a:tr h="300990">
                <a:tc>
                  <a:txBody>
                    <a:bodyPr/>
                    <a:lstStyle/>
                    <a:p>
                      <a:pPr marL="102870">
                        <a:lnSpc>
                          <a:spcPct val="100000"/>
                        </a:lnSpc>
                        <a:spcBef>
                          <a:spcPts val="560"/>
                        </a:spcBef>
                      </a:pPr>
                      <a:r>
                        <a:rPr sz="1000" b="0" spc="-10" dirty="0">
                          <a:solidFill>
                            <a:srgbClr val="51555A"/>
                          </a:solidFill>
                          <a:latin typeface="Museo Sans 300"/>
                          <a:cs typeface="Museo Sans 300"/>
                        </a:rPr>
                        <a:t>Non-</a:t>
                      </a:r>
                      <a:r>
                        <a:rPr sz="1000" b="0" dirty="0">
                          <a:solidFill>
                            <a:srgbClr val="51555A"/>
                          </a:solidFill>
                          <a:latin typeface="Museo Sans 300"/>
                          <a:cs typeface="Museo Sans 300"/>
                        </a:rPr>
                        <a:t>Renewable Sources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(MWh)</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64,794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62,659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60,932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59,628</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3"/>
                  </a:ext>
                </a:extLst>
              </a:tr>
              <a:tr h="300355">
                <a:tc>
                  <a:txBody>
                    <a:bodyPr/>
                    <a:lstStyle/>
                    <a:p>
                      <a:pPr marL="102870">
                        <a:lnSpc>
                          <a:spcPct val="100000"/>
                        </a:lnSpc>
                        <a:spcBef>
                          <a:spcPts val="560"/>
                        </a:spcBef>
                      </a:pPr>
                      <a:r>
                        <a:rPr sz="1000" b="0" dirty="0">
                          <a:solidFill>
                            <a:srgbClr val="51555A"/>
                          </a:solidFill>
                          <a:latin typeface="Museo Sans 300"/>
                          <a:cs typeface="Museo Sans 300"/>
                        </a:rPr>
                        <a:t>Renewable</a:t>
                      </a:r>
                      <a:r>
                        <a:rPr sz="1000" b="0" spc="-5" dirty="0">
                          <a:solidFill>
                            <a:srgbClr val="51555A"/>
                          </a:solidFill>
                          <a:latin typeface="Museo Sans 300"/>
                          <a:cs typeface="Museo Sans 300"/>
                        </a:rPr>
                        <a:t> </a:t>
                      </a:r>
                      <a:r>
                        <a:rPr sz="1000" b="0" dirty="0">
                          <a:solidFill>
                            <a:srgbClr val="51555A"/>
                          </a:solidFill>
                          <a:latin typeface="Museo Sans 300"/>
                          <a:cs typeface="Museo Sans 300"/>
                        </a:rPr>
                        <a:t>Sources</a:t>
                      </a:r>
                      <a:r>
                        <a:rPr sz="1000" b="0" spc="-5" dirty="0">
                          <a:solidFill>
                            <a:srgbClr val="51555A"/>
                          </a:solidFill>
                          <a:latin typeface="Museo Sans 300"/>
                          <a:cs typeface="Museo Sans 300"/>
                        </a:rPr>
                        <a:t> </a:t>
                      </a:r>
                      <a:r>
                        <a:rPr sz="1000" b="0" spc="-20" dirty="0">
                          <a:solidFill>
                            <a:srgbClr val="51555A"/>
                          </a:solidFill>
                          <a:latin typeface="Museo Sans 300"/>
                          <a:cs typeface="Museo Sans 300"/>
                        </a:rPr>
                        <a:t>(MWh)</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25" dirty="0">
                          <a:solidFill>
                            <a:srgbClr val="51555A"/>
                          </a:solidFill>
                          <a:latin typeface="Museo Sans 300"/>
                          <a:cs typeface="Museo Sans 300"/>
                        </a:rPr>
                        <a:t>39</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25" dirty="0">
                          <a:solidFill>
                            <a:srgbClr val="51555A"/>
                          </a:solidFill>
                          <a:latin typeface="Museo Sans 300"/>
                          <a:cs typeface="Museo Sans 300"/>
                        </a:rPr>
                        <a:t>56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29</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73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4"/>
                  </a:ext>
                </a:extLst>
              </a:tr>
              <a:tr h="300990">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Energy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Consumed</a:t>
                      </a:r>
                      <a:r>
                        <a:rPr sz="1000" b="0" spc="-10" dirty="0">
                          <a:solidFill>
                            <a:srgbClr val="51555A"/>
                          </a:solidFill>
                          <a:latin typeface="Museo Sans 300"/>
                          <a:cs typeface="Museo Sans 300"/>
                        </a:rPr>
                        <a:t> (MWh)</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64,833</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62,715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60,961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59,701</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5"/>
                  </a:ext>
                </a:extLst>
              </a:tr>
              <a:tr h="300990">
                <a:tc>
                  <a:txBody>
                    <a:bodyPr/>
                    <a:lstStyle/>
                    <a:p>
                      <a:pPr marL="102870">
                        <a:lnSpc>
                          <a:spcPct val="100000"/>
                        </a:lnSpc>
                        <a:spcBef>
                          <a:spcPts val="560"/>
                        </a:spcBef>
                      </a:pPr>
                      <a:r>
                        <a:rPr sz="1000" b="0" dirty="0">
                          <a:solidFill>
                            <a:srgbClr val="51555A"/>
                          </a:solidFill>
                          <a:latin typeface="Museo Sans 300"/>
                          <a:cs typeface="Museo Sans 300"/>
                        </a:rPr>
                        <a:t>Energy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Intensity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(MWh/$M</a:t>
                      </a:r>
                      <a:r>
                        <a:rPr sz="1000" b="0" spc="-10" dirty="0">
                          <a:solidFill>
                            <a:srgbClr val="51555A"/>
                          </a:solidFill>
                          <a:latin typeface="Museo Sans 300"/>
                          <a:cs typeface="Museo Sans 300"/>
                        </a:rPr>
                        <a:t> Revenue)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110.5</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113.94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118.1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110.3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6"/>
                  </a:ext>
                </a:extLst>
              </a:tr>
              <a:tr h="300355">
                <a:tc>
                  <a:txBody>
                    <a:bodyPr/>
                    <a:lstStyle/>
                    <a:p>
                      <a:pPr marL="102870">
                        <a:lnSpc>
                          <a:spcPct val="100000"/>
                        </a:lnSpc>
                        <a:spcBef>
                          <a:spcPts val="560"/>
                        </a:spcBef>
                      </a:pPr>
                      <a:r>
                        <a:rPr sz="1000" b="0" spc="-20" dirty="0">
                          <a:solidFill>
                            <a:srgbClr val="51555A"/>
                          </a:solidFill>
                          <a:latin typeface="Museo Sans 300"/>
                          <a:cs typeface="Museo Sans 300"/>
                        </a:rPr>
                        <a:t>Total</a:t>
                      </a:r>
                      <a:r>
                        <a:rPr sz="1000" b="0" spc="-15" dirty="0">
                          <a:solidFill>
                            <a:srgbClr val="51555A"/>
                          </a:solidFill>
                          <a:latin typeface="Museo Sans 300"/>
                          <a:cs typeface="Museo Sans 300"/>
                        </a:rPr>
                        <a:t> </a:t>
                      </a:r>
                      <a:r>
                        <a:rPr sz="1000" b="0" dirty="0">
                          <a:solidFill>
                            <a:srgbClr val="51555A"/>
                          </a:solidFill>
                          <a:latin typeface="Museo Sans 300"/>
                          <a:cs typeface="Museo Sans 300"/>
                        </a:rPr>
                        <a:t>Energy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Consumed</a:t>
                      </a:r>
                      <a:r>
                        <a:rPr sz="825" b="0" baseline="35353" dirty="0">
                          <a:solidFill>
                            <a:srgbClr val="51555A"/>
                          </a:solidFill>
                          <a:latin typeface="Museo Sans 300"/>
                          <a:cs typeface="Museo Sans 300"/>
                        </a:rPr>
                        <a:t>16</a:t>
                      </a:r>
                      <a:r>
                        <a:rPr sz="825" b="0" spc="157" baseline="35353" dirty="0">
                          <a:solidFill>
                            <a:srgbClr val="51555A"/>
                          </a:solidFill>
                          <a:latin typeface="Museo Sans 300"/>
                          <a:cs typeface="Museo Sans 300"/>
                        </a:rPr>
                        <a:t> </a:t>
                      </a:r>
                      <a:r>
                        <a:rPr sz="1000" b="0" dirty="0">
                          <a:solidFill>
                            <a:srgbClr val="51555A"/>
                          </a:solidFill>
                          <a:latin typeface="Museo Sans 300"/>
                          <a:cs typeface="Museo Sans 300"/>
                        </a:rPr>
                        <a:t>(Gigajoules</a:t>
                      </a:r>
                      <a:r>
                        <a:rPr sz="1000" b="0" spc="-10" dirty="0">
                          <a:solidFill>
                            <a:srgbClr val="51555A"/>
                          </a:solidFill>
                          <a:latin typeface="Museo Sans 300"/>
                          <a:cs typeface="Museo Sans 300"/>
                        </a:rPr>
                        <a:t> (GJ))</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02260" algn="r">
                        <a:lnSpc>
                          <a:spcPct val="100000"/>
                        </a:lnSpc>
                        <a:spcBef>
                          <a:spcPts val="560"/>
                        </a:spcBef>
                      </a:pPr>
                      <a:r>
                        <a:rPr sz="1000" b="0" spc="-10" dirty="0">
                          <a:solidFill>
                            <a:srgbClr val="51555A"/>
                          </a:solidFill>
                          <a:latin typeface="Museo Sans 300"/>
                          <a:cs typeface="Museo Sans 300"/>
                        </a:rPr>
                        <a:t>233,258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284480" algn="r">
                        <a:lnSpc>
                          <a:spcPct val="100000"/>
                        </a:lnSpc>
                        <a:spcBef>
                          <a:spcPts val="560"/>
                        </a:spcBef>
                      </a:pPr>
                      <a:r>
                        <a:rPr sz="1000" b="0" spc="-10" dirty="0">
                          <a:solidFill>
                            <a:srgbClr val="51555A"/>
                          </a:solidFill>
                          <a:latin typeface="Museo Sans 300"/>
                          <a:cs typeface="Museo Sans 300"/>
                        </a:rPr>
                        <a:t>225,774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4615" algn="r">
                        <a:lnSpc>
                          <a:spcPct val="100000"/>
                        </a:lnSpc>
                        <a:spcBef>
                          <a:spcPts val="560"/>
                        </a:spcBef>
                      </a:pPr>
                      <a:r>
                        <a:rPr sz="1000" b="0" spc="-10" dirty="0">
                          <a:solidFill>
                            <a:srgbClr val="51555A"/>
                          </a:solidFill>
                          <a:latin typeface="Museo Sans 300"/>
                          <a:cs typeface="Museo Sans 300"/>
                        </a:rPr>
                        <a:t>219,462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4615" algn="r">
                        <a:lnSpc>
                          <a:spcPct val="100000"/>
                        </a:lnSpc>
                        <a:spcBef>
                          <a:spcPts val="560"/>
                        </a:spcBef>
                      </a:pPr>
                      <a:r>
                        <a:rPr lang="en-US" sz="1000" b="0" spc="-10" dirty="0">
                          <a:solidFill>
                            <a:srgbClr val="51555A"/>
                          </a:solidFill>
                          <a:latin typeface="Museo Sans 300"/>
                          <a:cs typeface="Museo Sans 300"/>
                        </a:rPr>
                        <a:t>214,923</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extLst>
                  <a:ext uri="{0D108BD9-81ED-4DB2-BD59-A6C34878D82A}">
                    <a16:rowId xmlns:a16="http://schemas.microsoft.com/office/drawing/2014/main" val="10017"/>
                  </a:ext>
                </a:extLst>
              </a:tr>
            </a:tbl>
          </a:graphicData>
        </a:graphic>
      </p:graphicFrame>
      <p:sp>
        <p:nvSpPr>
          <p:cNvPr id="17" name="object 17"/>
          <p:cNvSpPr txBox="1"/>
          <p:nvPr/>
        </p:nvSpPr>
        <p:spPr>
          <a:xfrm>
            <a:off x="444500" y="920750"/>
            <a:ext cx="3236595"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03973"/>
                </a:solidFill>
                <a:latin typeface="Museo Sans 500"/>
                <a:cs typeface="Museo Sans 500"/>
              </a:rPr>
              <a:t>Performance</a:t>
            </a:r>
            <a:r>
              <a:rPr sz="3000" spc="-185" dirty="0">
                <a:solidFill>
                  <a:srgbClr val="003973"/>
                </a:solidFill>
                <a:latin typeface="Museo Sans 500"/>
                <a:cs typeface="Museo Sans 500"/>
              </a:rPr>
              <a:t> </a:t>
            </a:r>
            <a:r>
              <a:rPr sz="3000" spc="-20" dirty="0">
                <a:solidFill>
                  <a:srgbClr val="003973"/>
                </a:solidFill>
                <a:latin typeface="Museo Sans 500"/>
                <a:cs typeface="Museo Sans 500"/>
              </a:rPr>
              <a:t>Data</a:t>
            </a:r>
            <a:endParaRPr sz="3000">
              <a:latin typeface="Museo Sans 500"/>
              <a:cs typeface="Museo Sans 500"/>
            </a:endParaRPr>
          </a:p>
        </p:txBody>
      </p:sp>
      <p:sp>
        <p:nvSpPr>
          <p:cNvPr id="20" name="object 14">
            <a:extLst>
              <a:ext uri="{FF2B5EF4-FFF2-40B4-BE49-F238E27FC236}">
                <a16:creationId xmlns:a16="http://schemas.microsoft.com/office/drawing/2014/main" id="{7C4966DA-26DD-1307-8249-7AD4A0F18F01}"/>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76CC820A-6019-CA74-2FC0-96576C0C1B3F}"/>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A905A4D8-D9A8-18BD-016C-F8CD43F1D707}"/>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6" name="object 14">
            <a:extLst>
              <a:ext uri="{FF2B5EF4-FFF2-40B4-BE49-F238E27FC236}">
                <a16:creationId xmlns:a16="http://schemas.microsoft.com/office/drawing/2014/main" id="{F415D8DD-93D4-F066-D510-9CB623E7D573}"/>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16</a:t>
            </a:fld>
            <a:endParaRPr sz="850" dirty="0">
              <a:latin typeface="Museo Sans 700"/>
              <a:cs typeface="Museo Sans 700"/>
            </a:endParaRPr>
          </a:p>
        </p:txBody>
      </p:sp>
      <p:sp>
        <p:nvSpPr>
          <p:cNvPr id="16" name="object 16"/>
          <p:cNvSpPr txBox="1"/>
          <p:nvPr/>
        </p:nvSpPr>
        <p:spPr>
          <a:xfrm>
            <a:off x="444500" y="920750"/>
            <a:ext cx="3236595"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03973"/>
                </a:solidFill>
                <a:latin typeface="Museo Sans 500"/>
                <a:cs typeface="Museo Sans 500"/>
              </a:rPr>
              <a:t>Performance</a:t>
            </a:r>
            <a:r>
              <a:rPr sz="3000" spc="-185" dirty="0">
                <a:solidFill>
                  <a:srgbClr val="003973"/>
                </a:solidFill>
                <a:latin typeface="Museo Sans 500"/>
                <a:cs typeface="Museo Sans 500"/>
              </a:rPr>
              <a:t> </a:t>
            </a:r>
            <a:r>
              <a:rPr sz="3000" spc="-20" dirty="0">
                <a:solidFill>
                  <a:srgbClr val="003973"/>
                </a:solidFill>
                <a:latin typeface="Museo Sans 500"/>
                <a:cs typeface="Museo Sans 500"/>
              </a:rPr>
              <a:t>Data</a:t>
            </a:r>
            <a:endParaRPr sz="3000">
              <a:latin typeface="Museo Sans 500"/>
              <a:cs typeface="Museo Sans 500"/>
            </a:endParaRPr>
          </a:p>
        </p:txBody>
      </p:sp>
      <p:graphicFrame>
        <p:nvGraphicFramePr>
          <p:cNvPr id="17" name="object 17"/>
          <p:cNvGraphicFramePr>
            <a:graphicFrameLocks noGrp="1"/>
          </p:cNvGraphicFramePr>
          <p:nvPr>
            <p:extLst>
              <p:ext uri="{D42A27DB-BD31-4B8C-83A1-F6EECF244321}">
                <p14:modId xmlns:p14="http://schemas.microsoft.com/office/powerpoint/2010/main" val="1562951984"/>
              </p:ext>
            </p:extLst>
          </p:nvPr>
        </p:nvGraphicFramePr>
        <p:xfrm>
          <a:off x="457200" y="1622755"/>
          <a:ext cx="10628629" cy="4810759"/>
        </p:xfrm>
        <a:graphic>
          <a:graphicData uri="http://schemas.openxmlformats.org/drawingml/2006/table">
            <a:tbl>
              <a:tblPr firstRow="1" bandRow="1">
                <a:tableStyleId>{2D5ABB26-0587-4C30-8999-92F81FD0307C}</a:tableStyleId>
              </a:tblPr>
              <a:tblGrid>
                <a:gridCol w="5869611">
                  <a:extLst>
                    <a:ext uri="{9D8B030D-6E8A-4147-A177-3AD203B41FA5}">
                      <a16:colId xmlns:a16="http://schemas.microsoft.com/office/drawing/2014/main" val="20000"/>
                    </a:ext>
                  </a:extLst>
                </a:gridCol>
                <a:gridCol w="2025028">
                  <a:extLst>
                    <a:ext uri="{9D8B030D-6E8A-4147-A177-3AD203B41FA5}">
                      <a16:colId xmlns:a16="http://schemas.microsoft.com/office/drawing/2014/main" val="20001"/>
                    </a:ext>
                  </a:extLst>
                </a:gridCol>
                <a:gridCol w="962164">
                  <a:extLst>
                    <a:ext uri="{9D8B030D-6E8A-4147-A177-3AD203B41FA5}">
                      <a16:colId xmlns:a16="http://schemas.microsoft.com/office/drawing/2014/main" val="20002"/>
                    </a:ext>
                  </a:extLst>
                </a:gridCol>
                <a:gridCol w="885913">
                  <a:extLst>
                    <a:ext uri="{9D8B030D-6E8A-4147-A177-3AD203B41FA5}">
                      <a16:colId xmlns:a16="http://schemas.microsoft.com/office/drawing/2014/main" val="20003"/>
                    </a:ext>
                  </a:extLst>
                </a:gridCol>
                <a:gridCol w="885913">
                  <a:extLst>
                    <a:ext uri="{9D8B030D-6E8A-4147-A177-3AD203B41FA5}">
                      <a16:colId xmlns:a16="http://schemas.microsoft.com/office/drawing/2014/main" val="1626578901"/>
                    </a:ext>
                  </a:extLst>
                </a:gridCol>
              </a:tblGrid>
              <a:tr h="240029">
                <a:tc>
                  <a:txBody>
                    <a:bodyPr/>
                    <a:lstStyle/>
                    <a:p>
                      <a:pPr marL="102870">
                        <a:lnSpc>
                          <a:spcPts val="1320"/>
                        </a:lnSpc>
                      </a:pPr>
                      <a:r>
                        <a:rPr sz="1200" b="1" spc="-10" dirty="0">
                          <a:solidFill>
                            <a:srgbClr val="003973"/>
                          </a:solidFill>
                          <a:latin typeface="Museo Sans 700"/>
                          <a:cs typeface="Museo Sans 700"/>
                        </a:rPr>
                        <a:t>METRIC</a:t>
                      </a:r>
                      <a:endParaRPr sz="1200">
                        <a:latin typeface="Museo Sans 700"/>
                        <a:cs typeface="Museo Sans 700"/>
                      </a:endParaRPr>
                    </a:p>
                  </a:txBody>
                  <a:tcPr marL="0" marR="0" marT="0" marB="0">
                    <a:lnB w="12700">
                      <a:solidFill>
                        <a:srgbClr val="003973"/>
                      </a:solidFill>
                      <a:prstDash val="solid"/>
                    </a:lnB>
                  </a:tcPr>
                </a:tc>
                <a:tc>
                  <a:txBody>
                    <a:bodyPr/>
                    <a:lstStyle/>
                    <a:p>
                      <a:pPr marR="177800" algn="r">
                        <a:lnSpc>
                          <a:spcPts val="1320"/>
                        </a:lnSpc>
                      </a:pPr>
                      <a:r>
                        <a:rPr lang="en-US" sz="1200" b="1" spc="-20" dirty="0">
                          <a:solidFill>
                            <a:srgbClr val="003973"/>
                          </a:solidFill>
                          <a:latin typeface="Museo Sans 700"/>
                          <a:cs typeface="Museo Sans 700"/>
                        </a:rPr>
                        <a:t>2022</a:t>
                      </a:r>
                      <a:r>
                        <a:rPr lang="en-US" sz="1200" b="0" spc="-15" baseline="35353" dirty="0">
                          <a:solidFill>
                            <a:srgbClr val="51555A"/>
                          </a:solidFill>
                          <a:latin typeface="Museo Sans 300"/>
                          <a:cs typeface="Museo Sans 300"/>
                        </a:rPr>
                        <a:t>18</a:t>
                      </a:r>
                      <a:endParaRPr lang="en-US" sz="1200" dirty="0">
                        <a:effectLst/>
                        <a:latin typeface="Museo Sans 700"/>
                        <a:cs typeface="Museo Sans 700"/>
                      </a:endParaRPr>
                    </a:p>
                  </a:txBody>
                  <a:tcPr marL="0" marR="0" marT="0" marB="0">
                    <a:lnB w="12700">
                      <a:solidFill>
                        <a:srgbClr val="003973"/>
                      </a:solidFill>
                      <a:prstDash val="solid"/>
                    </a:lnB>
                  </a:tcPr>
                </a:tc>
                <a:tc>
                  <a:txBody>
                    <a:bodyPr/>
                    <a:lstStyle/>
                    <a:p>
                      <a:pPr marR="160655" algn="r">
                        <a:lnSpc>
                          <a:spcPts val="1320"/>
                        </a:lnSpc>
                      </a:pPr>
                      <a:r>
                        <a:rPr sz="1200" b="1" spc="-20" dirty="0">
                          <a:solidFill>
                            <a:srgbClr val="003973"/>
                          </a:solidFill>
                          <a:latin typeface="Museo Sans 700"/>
                          <a:cs typeface="Museo Sans 700"/>
                        </a:rPr>
                        <a:t>2023</a:t>
                      </a:r>
                      <a:endParaRPr sz="120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2024</a:t>
                      </a:r>
                      <a:endParaRPr sz="1200" dirty="0">
                        <a:latin typeface="Museo Sans 700"/>
                        <a:cs typeface="Museo Sans 700"/>
                      </a:endParaRPr>
                    </a:p>
                  </a:txBody>
                  <a:tcPr marL="0" marR="0" marT="0" marB="0">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a:t>
                      </a:r>
                      <a:r>
                        <a:rPr lang="en-US" sz="1200" b="1" spc="-20" dirty="0">
                          <a:solidFill>
                            <a:srgbClr val="003973"/>
                          </a:solidFill>
                          <a:latin typeface="Museo Sans 700"/>
                          <a:cs typeface="Museo Sans 700"/>
                        </a:rPr>
                        <a:t>5</a:t>
                      </a:r>
                      <a:endParaRPr sz="1200" dirty="0">
                        <a:latin typeface="Museo Sans 700"/>
                        <a:cs typeface="Museo Sans 700"/>
                      </a:endParaRPr>
                    </a:p>
                  </a:txBody>
                  <a:tcPr marL="0" marR="0" marT="0" marB="0">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0"/>
                  </a:ext>
                </a:extLst>
              </a:tr>
              <a:tr h="305435">
                <a:tc>
                  <a:txBody>
                    <a:bodyPr/>
                    <a:lstStyle/>
                    <a:p>
                      <a:pPr marL="102870">
                        <a:lnSpc>
                          <a:spcPct val="100000"/>
                        </a:lnSpc>
                        <a:spcBef>
                          <a:spcPts val="595"/>
                        </a:spcBef>
                      </a:pPr>
                      <a:r>
                        <a:rPr sz="1000" b="0" dirty="0">
                          <a:solidFill>
                            <a:srgbClr val="51555A"/>
                          </a:solidFill>
                          <a:latin typeface="Museo Sans 300"/>
                          <a:cs typeface="Museo Sans 300"/>
                        </a:rPr>
                        <a: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Grid</a:t>
                      </a:r>
                      <a:r>
                        <a:rPr sz="1000" b="0" spc="-10" dirty="0">
                          <a:solidFill>
                            <a:srgbClr val="51555A"/>
                          </a:solidFill>
                          <a:latin typeface="Museo Sans 300"/>
                          <a:cs typeface="Museo Sans 300"/>
                        </a:rPr>
                        <a:t> Electricity</a:t>
                      </a:r>
                      <a:r>
                        <a:rPr sz="825" b="0" spc="-15" baseline="35353" dirty="0">
                          <a:solidFill>
                            <a:srgbClr val="51555A"/>
                          </a:solidFill>
                          <a:latin typeface="Museo Sans 300"/>
                          <a:cs typeface="Museo Sans 300"/>
                        </a:rPr>
                        <a:t>16</a:t>
                      </a:r>
                      <a:endParaRPr sz="825" baseline="35353">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177800" algn="r">
                        <a:lnSpc>
                          <a:spcPct val="100000"/>
                        </a:lnSpc>
                        <a:spcBef>
                          <a:spcPts val="595"/>
                        </a:spcBef>
                      </a:pPr>
                      <a:r>
                        <a:rPr sz="1000" b="0" spc="-20" dirty="0">
                          <a:solidFill>
                            <a:srgbClr val="51555A"/>
                          </a:solidFill>
                          <a:latin typeface="Museo Sans 300"/>
                          <a:cs typeface="Museo Sans 300"/>
                        </a:rPr>
                        <a:t>1.00</a:t>
                      </a:r>
                      <a:endParaRPr sz="100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160655" algn="r">
                        <a:lnSpc>
                          <a:spcPct val="100000"/>
                        </a:lnSpc>
                        <a:spcBef>
                          <a:spcPts val="595"/>
                        </a:spcBef>
                      </a:pPr>
                      <a:r>
                        <a:rPr sz="1000" b="0" spc="-20" dirty="0">
                          <a:solidFill>
                            <a:srgbClr val="51555A"/>
                          </a:solidFill>
                          <a:latin typeface="Museo Sans 300"/>
                          <a:cs typeface="Museo Sans 300"/>
                        </a:rPr>
                        <a:t>1.00</a:t>
                      </a:r>
                      <a:endParaRPr sz="100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95250" algn="r">
                        <a:lnSpc>
                          <a:spcPct val="100000"/>
                        </a:lnSpc>
                        <a:spcBef>
                          <a:spcPts val="595"/>
                        </a:spcBef>
                      </a:pPr>
                      <a:r>
                        <a:rPr sz="1000" b="0" spc="-20" dirty="0">
                          <a:solidFill>
                            <a:srgbClr val="51555A"/>
                          </a:solidFill>
                          <a:latin typeface="Museo Sans 300"/>
                          <a:cs typeface="Museo Sans 300"/>
                        </a:rPr>
                        <a:t>1.00</a:t>
                      </a:r>
                      <a:endParaRPr sz="1000" dirty="0">
                        <a:latin typeface="Museo Sans 300"/>
                        <a:cs typeface="Museo Sans 300"/>
                      </a:endParaRPr>
                    </a:p>
                  </a:txBody>
                  <a:tcPr marL="0" marR="0" marT="75565" marB="0">
                    <a:lnT w="12700">
                      <a:solidFill>
                        <a:srgbClr val="003973"/>
                      </a:solidFill>
                      <a:prstDash val="solid"/>
                    </a:lnT>
                    <a:lnB w="3175">
                      <a:solidFill>
                        <a:srgbClr val="75797C"/>
                      </a:solidFill>
                      <a:prstDash val="solid"/>
                    </a:lnB>
                  </a:tcPr>
                </a:tc>
                <a:tc>
                  <a:txBody>
                    <a:bodyPr/>
                    <a:lstStyle/>
                    <a:p>
                      <a:pPr marR="95250" algn="r">
                        <a:lnSpc>
                          <a:spcPct val="100000"/>
                        </a:lnSpc>
                        <a:spcBef>
                          <a:spcPts val="595"/>
                        </a:spcBef>
                      </a:pPr>
                      <a:r>
                        <a:rPr sz="1000" b="0" spc="-20" dirty="0">
                          <a:solidFill>
                            <a:srgbClr val="51555A"/>
                          </a:solidFill>
                          <a:latin typeface="Museo Sans 300"/>
                          <a:cs typeface="Museo Sans 300"/>
                        </a:rPr>
                        <a:t>1.00</a:t>
                      </a:r>
                      <a:endParaRPr sz="1000" dirty="0">
                        <a:latin typeface="Museo Sans 300"/>
                        <a:cs typeface="Museo Sans 300"/>
                      </a:endParaRPr>
                    </a:p>
                  </a:txBody>
                  <a:tcPr marL="0" marR="0" marT="75565"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1"/>
                  </a:ext>
                </a:extLst>
              </a:tr>
              <a:tr h="300990">
                <a:tc>
                  <a:txBody>
                    <a:bodyPr/>
                    <a:lstStyle/>
                    <a:p>
                      <a:pPr marL="102235">
                        <a:lnSpc>
                          <a:spcPct val="100000"/>
                        </a:lnSpc>
                        <a:spcBef>
                          <a:spcPts val="560"/>
                        </a:spcBef>
                      </a:pPr>
                      <a:r>
                        <a:rPr sz="1000" b="0" dirty="0">
                          <a:solidFill>
                            <a:srgbClr val="51555A"/>
                          </a:solidFill>
                          <a:latin typeface="Museo Sans 300"/>
                          <a:cs typeface="Museo Sans 300"/>
                        </a:rPr>
                        <a:t>% Renewable </a:t>
                      </a:r>
                      <a:r>
                        <a:rPr sz="1000" b="0" spc="-10" dirty="0">
                          <a:solidFill>
                            <a:srgbClr val="51555A"/>
                          </a:solidFill>
                          <a:latin typeface="Museo Sans 300"/>
                          <a:cs typeface="Museo Sans 300"/>
                        </a:rPr>
                        <a:t>Energy</a:t>
                      </a:r>
                      <a:r>
                        <a:rPr sz="825" b="0" spc="-15" baseline="35353" dirty="0">
                          <a:solidFill>
                            <a:srgbClr val="51555A"/>
                          </a:solidFill>
                          <a:latin typeface="Museo Sans 300"/>
                          <a:cs typeface="Museo Sans 300"/>
                        </a:rPr>
                        <a:t>16</a:t>
                      </a:r>
                      <a:endParaRPr sz="825" baseline="35353">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77800" algn="r">
                        <a:lnSpc>
                          <a:spcPct val="100000"/>
                        </a:lnSpc>
                        <a:spcBef>
                          <a:spcPts val="560"/>
                        </a:spcBef>
                      </a:pPr>
                      <a:r>
                        <a:rPr sz="1000" b="0" spc="-10" dirty="0">
                          <a:solidFill>
                            <a:srgbClr val="51555A"/>
                          </a:solidFill>
                          <a:latin typeface="Museo Sans 300"/>
                          <a:cs typeface="Museo Sans 300"/>
                        </a:rPr>
                        <a:t>0.00%</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60655" algn="r">
                        <a:lnSpc>
                          <a:spcPct val="100000"/>
                        </a:lnSpc>
                        <a:spcBef>
                          <a:spcPts val="560"/>
                        </a:spcBef>
                      </a:pPr>
                      <a:r>
                        <a:rPr sz="1000" b="0" spc="-10" dirty="0">
                          <a:solidFill>
                            <a:srgbClr val="51555A"/>
                          </a:solidFill>
                          <a:latin typeface="Museo Sans 300"/>
                          <a:cs typeface="Museo Sans 300"/>
                        </a:rPr>
                        <a:t>0.10%</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0.</a:t>
                      </a:r>
                      <a:r>
                        <a:rPr lang="en-US" sz="1000" b="0" spc="-10" dirty="0">
                          <a:solidFill>
                            <a:srgbClr val="51555A"/>
                          </a:solidFill>
                          <a:latin typeface="Museo Sans 300"/>
                          <a:cs typeface="Museo Sans 300"/>
                        </a:rPr>
                        <a:t>05</a:t>
                      </a:r>
                      <a:r>
                        <a:rPr sz="1000" b="0" spc="-1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0.</a:t>
                      </a:r>
                      <a:r>
                        <a:rPr lang="en-US" sz="1000" b="0" spc="-10" dirty="0">
                          <a:solidFill>
                            <a:srgbClr val="51555A"/>
                          </a:solidFill>
                          <a:latin typeface="Museo Sans 300"/>
                          <a:cs typeface="Museo Sans 300"/>
                        </a:rPr>
                        <a:t>12</a:t>
                      </a:r>
                      <a:r>
                        <a:rPr sz="1000" b="0" spc="-1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2"/>
                  </a:ext>
                </a:extLst>
              </a:tr>
              <a:tr h="319405">
                <a:tc>
                  <a:txBody>
                    <a:bodyPr/>
                    <a:lstStyle/>
                    <a:p>
                      <a:pPr marL="102870">
                        <a:lnSpc>
                          <a:spcPct val="100000"/>
                        </a:lnSpc>
                        <a:spcBef>
                          <a:spcPts val="509"/>
                        </a:spcBef>
                      </a:pPr>
                      <a:r>
                        <a:rPr sz="1200" b="1" spc="-10" dirty="0">
                          <a:solidFill>
                            <a:srgbClr val="003973"/>
                          </a:solidFill>
                          <a:latin typeface="Museo Sans 700"/>
                          <a:cs typeface="Museo Sans 700"/>
                        </a:rPr>
                        <a:t>Environmental:</a:t>
                      </a:r>
                      <a:r>
                        <a:rPr sz="1200" b="1" spc="50" dirty="0">
                          <a:solidFill>
                            <a:srgbClr val="003973"/>
                          </a:solidFill>
                          <a:latin typeface="Museo Sans 700"/>
                          <a:cs typeface="Museo Sans 700"/>
                        </a:rPr>
                        <a:t> </a:t>
                      </a:r>
                      <a:r>
                        <a:rPr sz="1200" b="1" spc="-10" dirty="0">
                          <a:solidFill>
                            <a:srgbClr val="003973"/>
                          </a:solidFill>
                          <a:latin typeface="Museo Sans 700"/>
                          <a:cs typeface="Museo Sans 700"/>
                        </a:rPr>
                        <a:t>Water</a:t>
                      </a:r>
                      <a:r>
                        <a:rPr sz="1050" b="1" spc="-15" baseline="31746" dirty="0">
                          <a:solidFill>
                            <a:srgbClr val="003973"/>
                          </a:solidFill>
                          <a:latin typeface="Museo Sans 700"/>
                          <a:cs typeface="Museo Sans 700"/>
                        </a:rPr>
                        <a:t>1</a:t>
                      </a:r>
                      <a:endParaRPr sz="1050" baseline="31746">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03"/>
                  </a:ext>
                </a:extLst>
              </a:tr>
              <a:tr h="300355">
                <a:tc>
                  <a:txBody>
                    <a:bodyPr/>
                    <a:lstStyle/>
                    <a:p>
                      <a:pPr marL="102870">
                        <a:lnSpc>
                          <a:spcPct val="100000"/>
                        </a:lnSpc>
                        <a:spcBef>
                          <a:spcPts val="560"/>
                        </a:spcBef>
                      </a:pPr>
                      <a:r>
                        <a:rPr sz="1000" b="0" dirty="0">
                          <a:solidFill>
                            <a:srgbClr val="51555A"/>
                          </a:solidFill>
                          <a:latin typeface="Museo Sans 300"/>
                          <a:cs typeface="Museo Sans 300"/>
                        </a:rPr>
                        <a:t>Water</a:t>
                      </a:r>
                      <a:r>
                        <a:rPr sz="1000" b="0" spc="-20" dirty="0">
                          <a:solidFill>
                            <a:srgbClr val="51555A"/>
                          </a:solidFill>
                          <a:latin typeface="Museo Sans 300"/>
                          <a:cs typeface="Museo Sans 300"/>
                        </a:rPr>
                        <a:t> </a:t>
                      </a:r>
                      <a:r>
                        <a:rPr sz="1000" b="0" dirty="0">
                          <a:solidFill>
                            <a:srgbClr val="51555A"/>
                          </a:solidFill>
                          <a:latin typeface="Museo Sans 300"/>
                          <a:cs typeface="Museo Sans 300"/>
                        </a:rPr>
                        <a:t>Withdrawn</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(Megaliters)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25" dirty="0">
                          <a:solidFill>
                            <a:srgbClr val="51555A"/>
                          </a:solidFill>
                          <a:latin typeface="Museo Sans 300"/>
                          <a:cs typeface="Museo Sans 300"/>
                        </a:rPr>
                        <a:t>346</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344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277</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260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4"/>
                  </a:ext>
                </a:extLst>
              </a:tr>
              <a:tr h="300355">
                <a:tc>
                  <a:txBody>
                    <a:bodyPr/>
                    <a:lstStyle/>
                    <a:p>
                      <a:pPr marL="102870">
                        <a:lnSpc>
                          <a:spcPct val="100000"/>
                        </a:lnSpc>
                        <a:spcBef>
                          <a:spcPts val="560"/>
                        </a:spcBef>
                      </a:pPr>
                      <a:r>
                        <a:rPr sz="1000" b="0" dirty="0">
                          <a:solidFill>
                            <a:srgbClr val="51555A"/>
                          </a:solidFill>
                          <a:latin typeface="Museo Sans 300"/>
                          <a:cs typeface="Museo Sans 300"/>
                        </a:rPr>
                        <a:t>Water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Withdrawn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from</a:t>
                      </a:r>
                      <a:r>
                        <a:rPr sz="1000" b="0" spc="-15" dirty="0">
                          <a:solidFill>
                            <a:srgbClr val="51555A"/>
                          </a:solidFill>
                          <a:latin typeface="Museo Sans 300"/>
                          <a:cs typeface="Museo Sans 300"/>
                        </a:rPr>
                        <a:t> </a:t>
                      </a:r>
                      <a:r>
                        <a:rPr sz="1000" b="0" dirty="0">
                          <a:solidFill>
                            <a:srgbClr val="51555A"/>
                          </a:solidFill>
                          <a:latin typeface="Museo Sans 300"/>
                          <a:cs typeface="Museo Sans 300"/>
                        </a:rPr>
                        <a:t>High</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Water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Stress</a:t>
                      </a:r>
                      <a:r>
                        <a:rPr sz="825" b="0" baseline="35353" dirty="0">
                          <a:solidFill>
                            <a:srgbClr val="51555A"/>
                          </a:solidFill>
                          <a:latin typeface="Museo Sans 300"/>
                          <a:cs typeface="Museo Sans 300"/>
                        </a:rPr>
                        <a:t>9</a:t>
                      </a:r>
                      <a:r>
                        <a:rPr sz="825" b="0" spc="157" baseline="35353" dirty="0">
                          <a:solidFill>
                            <a:srgbClr val="51555A"/>
                          </a:solidFill>
                          <a:latin typeface="Museo Sans 300"/>
                          <a:cs typeface="Museo Sans 300"/>
                        </a:rPr>
                        <a:t> </a:t>
                      </a:r>
                      <a:r>
                        <a:rPr sz="1000" b="0" spc="-10" dirty="0">
                          <a:solidFill>
                            <a:srgbClr val="51555A"/>
                          </a:solidFill>
                          <a:latin typeface="Museo Sans 300"/>
                          <a:cs typeface="Museo Sans 300"/>
                        </a:rPr>
                        <a:t>(Megaliters)</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25" dirty="0">
                          <a:solidFill>
                            <a:srgbClr val="51555A"/>
                          </a:solidFill>
                          <a:latin typeface="Museo Sans 300"/>
                          <a:cs typeface="Museo Sans 300"/>
                        </a:rPr>
                        <a:t>N/A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25" dirty="0">
                          <a:solidFill>
                            <a:srgbClr val="51555A"/>
                          </a:solidFill>
                          <a:latin typeface="Museo Sans 300"/>
                          <a:cs typeface="Museo Sans 300"/>
                        </a:rPr>
                        <a:t>N/A</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101</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200</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5"/>
                  </a:ext>
                </a:extLst>
              </a:tr>
              <a:tr h="300355">
                <a:tc>
                  <a:txBody>
                    <a:bodyPr/>
                    <a:lstStyle/>
                    <a:p>
                      <a:pPr marL="102870">
                        <a:lnSpc>
                          <a:spcPct val="100000"/>
                        </a:lnSpc>
                        <a:spcBef>
                          <a:spcPts val="560"/>
                        </a:spcBef>
                      </a:pPr>
                      <a:r>
                        <a:rPr sz="1000" b="0" dirty="0">
                          <a:solidFill>
                            <a:srgbClr val="51555A"/>
                          </a:solidFill>
                          <a:latin typeface="Museo Sans 300"/>
                          <a:cs typeface="Museo Sans 300"/>
                        </a:rPr>
                        <a:t>Water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Intensity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(Megaliters/$M</a:t>
                      </a:r>
                      <a:r>
                        <a:rPr sz="1000" b="0" spc="-10" dirty="0">
                          <a:solidFill>
                            <a:srgbClr val="51555A"/>
                          </a:solidFill>
                          <a:latin typeface="Museo Sans 300"/>
                          <a:cs typeface="Museo Sans 300"/>
                        </a:rPr>
                        <a:t> Revenue)</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77800" algn="r">
                        <a:lnSpc>
                          <a:spcPct val="100000"/>
                        </a:lnSpc>
                        <a:spcBef>
                          <a:spcPts val="560"/>
                        </a:spcBef>
                      </a:pPr>
                      <a:r>
                        <a:rPr sz="1000" b="0" spc="-20" dirty="0">
                          <a:solidFill>
                            <a:srgbClr val="51555A"/>
                          </a:solidFill>
                          <a:latin typeface="Museo Sans 300"/>
                          <a:cs typeface="Museo Sans 300"/>
                        </a:rPr>
                        <a:t>0.58</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60655" algn="r">
                        <a:lnSpc>
                          <a:spcPct val="100000"/>
                        </a:lnSpc>
                        <a:spcBef>
                          <a:spcPts val="560"/>
                        </a:spcBef>
                      </a:pPr>
                      <a:r>
                        <a:rPr sz="1000" b="0" spc="-20" dirty="0">
                          <a:solidFill>
                            <a:srgbClr val="51555A"/>
                          </a:solidFill>
                          <a:latin typeface="Museo Sans 300"/>
                          <a:cs typeface="Museo Sans 300"/>
                        </a:rPr>
                        <a:t>0.62</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0.53</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20" dirty="0">
                          <a:solidFill>
                            <a:srgbClr val="51555A"/>
                          </a:solidFill>
                          <a:latin typeface="Museo Sans 300"/>
                          <a:cs typeface="Museo Sans 300"/>
                        </a:rPr>
                        <a:t>0.</a:t>
                      </a:r>
                      <a:r>
                        <a:rPr lang="en-US" sz="1000" b="0" spc="-20" dirty="0">
                          <a:solidFill>
                            <a:srgbClr val="51555A"/>
                          </a:solidFill>
                          <a:latin typeface="Museo Sans 300"/>
                          <a:cs typeface="Museo Sans 300"/>
                        </a:rPr>
                        <a:t>48</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6"/>
                  </a:ext>
                </a:extLst>
              </a:tr>
              <a:tr h="320040">
                <a:tc>
                  <a:txBody>
                    <a:bodyPr/>
                    <a:lstStyle/>
                    <a:p>
                      <a:pPr marL="102870">
                        <a:lnSpc>
                          <a:spcPct val="100000"/>
                        </a:lnSpc>
                        <a:spcBef>
                          <a:spcPts val="509"/>
                        </a:spcBef>
                      </a:pPr>
                      <a:r>
                        <a:rPr sz="1200" b="1" spc="-10" dirty="0">
                          <a:solidFill>
                            <a:srgbClr val="003973"/>
                          </a:solidFill>
                          <a:latin typeface="Museo Sans 700"/>
                          <a:cs typeface="Museo Sans 700"/>
                        </a:rPr>
                        <a:t>Environmental:</a:t>
                      </a:r>
                      <a:r>
                        <a:rPr sz="1200" b="1" spc="25" dirty="0">
                          <a:solidFill>
                            <a:srgbClr val="003973"/>
                          </a:solidFill>
                          <a:latin typeface="Museo Sans 700"/>
                          <a:cs typeface="Museo Sans 700"/>
                        </a:rPr>
                        <a:t> </a:t>
                      </a:r>
                      <a:r>
                        <a:rPr sz="1200" b="1" dirty="0">
                          <a:solidFill>
                            <a:srgbClr val="003973"/>
                          </a:solidFill>
                          <a:latin typeface="Museo Sans 700"/>
                          <a:cs typeface="Museo Sans 700"/>
                        </a:rPr>
                        <a:t>Hazardous</a:t>
                      </a:r>
                      <a:r>
                        <a:rPr sz="1200" b="1" spc="25" dirty="0">
                          <a:solidFill>
                            <a:srgbClr val="003973"/>
                          </a:solidFill>
                          <a:latin typeface="Museo Sans 700"/>
                          <a:cs typeface="Museo Sans 700"/>
                        </a:rPr>
                        <a:t> </a:t>
                      </a:r>
                      <a:r>
                        <a:rPr sz="1200" b="1" spc="-10" dirty="0">
                          <a:solidFill>
                            <a:srgbClr val="003973"/>
                          </a:solidFill>
                          <a:latin typeface="Museo Sans 700"/>
                          <a:cs typeface="Museo Sans 700"/>
                        </a:rPr>
                        <a:t>Waste</a:t>
                      </a:r>
                      <a:r>
                        <a:rPr sz="1050" b="1" spc="-15" baseline="31746" dirty="0">
                          <a:solidFill>
                            <a:srgbClr val="003973"/>
                          </a:solidFill>
                          <a:latin typeface="Museo Sans 700"/>
                          <a:cs typeface="Museo Sans 700"/>
                        </a:rPr>
                        <a:t>1</a:t>
                      </a:r>
                      <a:endParaRPr sz="1050" baseline="31746">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07"/>
                  </a:ext>
                </a:extLst>
              </a:tr>
              <a:tr h="300355">
                <a:tc>
                  <a:txBody>
                    <a:bodyPr/>
                    <a:lstStyle/>
                    <a:p>
                      <a:pPr marL="102870">
                        <a:lnSpc>
                          <a:spcPct val="100000"/>
                        </a:lnSpc>
                        <a:spcBef>
                          <a:spcPts val="560"/>
                        </a:spcBef>
                      </a:pPr>
                      <a:r>
                        <a:rPr sz="1000" b="0" dirty="0">
                          <a:solidFill>
                            <a:srgbClr val="51555A"/>
                          </a:solidFill>
                          <a:latin typeface="Museo Sans 300"/>
                          <a:cs typeface="Museo Sans 300"/>
                        </a:rPr>
                        <a:t>Amount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Hazardous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Waste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Generated</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(Metric</a:t>
                      </a:r>
                      <a:r>
                        <a:rPr sz="1000" b="0" spc="-10" dirty="0">
                          <a:solidFill>
                            <a:srgbClr val="51555A"/>
                          </a:solidFill>
                          <a:latin typeface="Museo Sans 300"/>
                          <a:cs typeface="Museo Sans 300"/>
                        </a:rPr>
                        <a:t> Tons)</a:t>
                      </a:r>
                      <a:r>
                        <a:rPr sz="825" b="0" spc="-15" baseline="35353" dirty="0">
                          <a:solidFill>
                            <a:srgbClr val="51555A"/>
                          </a:solidFill>
                          <a:latin typeface="Museo Sans 300"/>
                          <a:cs typeface="Museo Sans 300"/>
                        </a:rPr>
                        <a:t>10,16</a:t>
                      </a:r>
                      <a:endParaRPr sz="825" baseline="35353">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25" dirty="0">
                          <a:solidFill>
                            <a:srgbClr val="51555A"/>
                          </a:solidFill>
                          <a:latin typeface="Museo Sans 300"/>
                          <a:cs typeface="Museo Sans 300"/>
                        </a:rPr>
                        <a:t>758</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3195" algn="r">
                        <a:lnSpc>
                          <a:spcPct val="100000"/>
                        </a:lnSpc>
                        <a:spcBef>
                          <a:spcPts val="560"/>
                        </a:spcBef>
                      </a:pPr>
                      <a:r>
                        <a:rPr sz="1000" b="0" spc="-25" dirty="0">
                          <a:solidFill>
                            <a:srgbClr val="51555A"/>
                          </a:solidFill>
                          <a:latin typeface="Museo Sans 300"/>
                          <a:cs typeface="Museo Sans 300"/>
                        </a:rPr>
                        <a:t>724</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25" dirty="0">
                          <a:solidFill>
                            <a:srgbClr val="51555A"/>
                          </a:solidFill>
                          <a:latin typeface="Museo Sans 300"/>
                          <a:cs typeface="Museo Sans 300"/>
                        </a:rPr>
                        <a:t>606</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25" dirty="0">
                          <a:solidFill>
                            <a:srgbClr val="51555A"/>
                          </a:solidFill>
                          <a:latin typeface="Museo Sans 300"/>
                          <a:cs typeface="Museo Sans 300"/>
                        </a:rPr>
                        <a:t>935</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8"/>
                  </a:ext>
                </a:extLst>
              </a:tr>
              <a:tr h="300355">
                <a:tc>
                  <a:txBody>
                    <a:bodyPr/>
                    <a:lstStyle/>
                    <a:p>
                      <a:pPr marL="102870">
                        <a:lnSpc>
                          <a:spcPct val="100000"/>
                        </a:lnSpc>
                        <a:spcBef>
                          <a:spcPts val="560"/>
                        </a:spcBef>
                      </a:pPr>
                      <a:r>
                        <a:rPr sz="1000" b="0" dirty="0">
                          <a:solidFill>
                            <a:srgbClr val="51555A"/>
                          </a:solidFill>
                          <a:latin typeface="Museo Sans 300"/>
                          <a:cs typeface="Museo Sans 300"/>
                        </a:rPr>
                        <a:t>Percentage</a:t>
                      </a:r>
                      <a:r>
                        <a:rPr sz="1000" b="0" spc="-35" dirty="0">
                          <a:solidFill>
                            <a:srgbClr val="51555A"/>
                          </a:solidFill>
                          <a:latin typeface="Museo Sans 300"/>
                          <a:cs typeface="Museo Sans 300"/>
                        </a:rPr>
                        <a:t> </a:t>
                      </a:r>
                      <a:r>
                        <a:rPr sz="1000" b="0" dirty="0">
                          <a:solidFill>
                            <a:srgbClr val="51555A"/>
                          </a:solidFill>
                          <a:latin typeface="Museo Sans 300"/>
                          <a:cs typeface="Museo Sans 300"/>
                        </a:rPr>
                        <a:t>Hazardous</a:t>
                      </a:r>
                      <a:r>
                        <a:rPr sz="1000" b="0" spc="-35" dirty="0">
                          <a:solidFill>
                            <a:srgbClr val="51555A"/>
                          </a:solidFill>
                          <a:latin typeface="Museo Sans 300"/>
                          <a:cs typeface="Museo Sans 300"/>
                        </a:rPr>
                        <a:t> </a:t>
                      </a:r>
                      <a:r>
                        <a:rPr sz="1000" b="0" dirty="0">
                          <a:solidFill>
                            <a:srgbClr val="51555A"/>
                          </a:solidFill>
                          <a:latin typeface="Museo Sans 300"/>
                          <a:cs typeface="Museo Sans 300"/>
                        </a:rPr>
                        <a:t>Waste</a:t>
                      </a:r>
                      <a:r>
                        <a:rPr sz="1000" b="0" spc="-30" dirty="0">
                          <a:solidFill>
                            <a:srgbClr val="51555A"/>
                          </a:solidFill>
                          <a:latin typeface="Museo Sans 300"/>
                          <a:cs typeface="Museo Sans 300"/>
                        </a:rPr>
                        <a:t> </a:t>
                      </a:r>
                      <a:r>
                        <a:rPr sz="1000" b="0" spc="-10" dirty="0">
                          <a:solidFill>
                            <a:srgbClr val="51555A"/>
                          </a:solidFill>
                          <a:latin typeface="Museo Sans 300"/>
                          <a:cs typeface="Museo Sans 300"/>
                        </a:rPr>
                        <a:t>Recycled</a:t>
                      </a:r>
                      <a:r>
                        <a:rPr sz="825" b="0" spc="-15" baseline="35353" dirty="0">
                          <a:solidFill>
                            <a:srgbClr val="51555A"/>
                          </a:solidFill>
                          <a:latin typeface="Museo Sans 300"/>
                          <a:cs typeface="Museo Sans 300"/>
                        </a:rPr>
                        <a:t>10,16</a:t>
                      </a:r>
                      <a:endParaRPr sz="825" baseline="35353">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10" dirty="0">
                          <a:solidFill>
                            <a:srgbClr val="51555A"/>
                          </a:solidFill>
                          <a:latin typeface="Museo Sans 300"/>
                          <a:cs typeface="Museo Sans 300"/>
                        </a:rPr>
                        <a:t>29.0%</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10" dirty="0">
                          <a:solidFill>
                            <a:srgbClr val="51555A"/>
                          </a:solidFill>
                          <a:latin typeface="Museo Sans 300"/>
                          <a:cs typeface="Museo Sans 300"/>
                        </a:rPr>
                        <a:t>46.1%</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10" dirty="0">
                          <a:solidFill>
                            <a:srgbClr val="51555A"/>
                          </a:solidFill>
                          <a:latin typeface="Museo Sans 300"/>
                          <a:cs typeface="Museo Sans 300"/>
                        </a:rPr>
                        <a:t>30.8%</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lang="en-US" sz="1000" b="0" spc="-10" dirty="0">
                          <a:solidFill>
                            <a:srgbClr val="51555A"/>
                          </a:solidFill>
                          <a:latin typeface="Museo Sans 300"/>
                          <a:cs typeface="Museo Sans 300"/>
                        </a:rPr>
                        <a:t>60.4</a:t>
                      </a:r>
                      <a:r>
                        <a:rPr sz="1000" b="0" spc="-1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9"/>
                  </a:ext>
                </a:extLst>
              </a:tr>
              <a:tr h="300355">
                <a:tc>
                  <a:txBody>
                    <a:bodyPr/>
                    <a:lstStyle/>
                    <a:p>
                      <a:pPr marL="102235">
                        <a:lnSpc>
                          <a:spcPct val="100000"/>
                        </a:lnSpc>
                        <a:spcBef>
                          <a:spcPts val="560"/>
                        </a:spcBef>
                      </a:pPr>
                      <a:r>
                        <a:rPr sz="1000" b="0" dirty="0">
                          <a:solidFill>
                            <a:srgbClr val="51555A"/>
                          </a:solidFill>
                          <a:latin typeface="Museo Sans 300"/>
                          <a:cs typeface="Museo Sans 300"/>
                        </a:rPr>
                        <a:t>Number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5" dirty="0">
                          <a:solidFill>
                            <a:srgbClr val="51555A"/>
                          </a:solidFill>
                          <a:latin typeface="Museo Sans 300"/>
                          <a:cs typeface="Museo Sans 300"/>
                        </a:rPr>
                        <a:t> </a:t>
                      </a:r>
                      <a:r>
                        <a:rPr sz="1000" b="0" dirty="0">
                          <a:solidFill>
                            <a:srgbClr val="51555A"/>
                          </a:solidFill>
                          <a:latin typeface="Museo Sans 300"/>
                          <a:cs typeface="Museo Sans 300"/>
                        </a:rPr>
                        <a:t>Reportable</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Spills</a:t>
                      </a:r>
                      <a:r>
                        <a:rPr sz="825" b="0" spc="-15" baseline="35353" dirty="0">
                          <a:solidFill>
                            <a:srgbClr val="51555A"/>
                          </a:solidFill>
                          <a:latin typeface="Museo Sans 300"/>
                          <a:cs typeface="Museo Sans 300"/>
                        </a:rPr>
                        <a:t>16</a:t>
                      </a:r>
                      <a:endParaRPr sz="825" baseline="35353">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0"/>
                  </a:ext>
                </a:extLst>
              </a:tr>
              <a:tr h="300990">
                <a:tc>
                  <a:txBody>
                    <a:bodyPr/>
                    <a:lstStyle/>
                    <a:p>
                      <a:pPr marL="102235">
                        <a:lnSpc>
                          <a:spcPct val="100000"/>
                        </a:lnSpc>
                        <a:spcBef>
                          <a:spcPts val="560"/>
                        </a:spcBef>
                      </a:pPr>
                      <a:r>
                        <a:rPr sz="1000" b="0" dirty="0">
                          <a:solidFill>
                            <a:srgbClr val="51555A"/>
                          </a:solidFill>
                          <a:latin typeface="Museo Sans 300"/>
                          <a:cs typeface="Museo Sans 300"/>
                        </a:rPr>
                        <a:t>Aggregate</a:t>
                      </a:r>
                      <a:r>
                        <a:rPr sz="1000" b="0" spc="-30" dirty="0">
                          <a:solidFill>
                            <a:srgbClr val="51555A"/>
                          </a:solidFill>
                          <a:latin typeface="Museo Sans 300"/>
                          <a:cs typeface="Museo Sans 300"/>
                        </a:rPr>
                        <a:t> </a:t>
                      </a:r>
                      <a:r>
                        <a:rPr sz="1000" b="0" dirty="0">
                          <a:solidFill>
                            <a:srgbClr val="51555A"/>
                          </a:solidFill>
                          <a:latin typeface="Museo Sans 300"/>
                          <a:cs typeface="Museo Sans 300"/>
                        </a:rPr>
                        <a:t>Quantity</a:t>
                      </a:r>
                      <a:r>
                        <a:rPr sz="1000" b="0" spc="-2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5" dirty="0">
                          <a:solidFill>
                            <a:srgbClr val="51555A"/>
                          </a:solidFill>
                          <a:latin typeface="Museo Sans 300"/>
                          <a:cs typeface="Museo Sans 300"/>
                        </a:rPr>
                        <a:t> </a:t>
                      </a:r>
                      <a:r>
                        <a:rPr sz="1000" b="0" dirty="0">
                          <a:solidFill>
                            <a:srgbClr val="51555A"/>
                          </a:solidFill>
                          <a:latin typeface="Museo Sans 300"/>
                          <a:cs typeface="Museo Sans 300"/>
                        </a:rPr>
                        <a:t>Reportable</a:t>
                      </a:r>
                      <a:r>
                        <a:rPr sz="1000" b="0" spc="-25" dirty="0">
                          <a:solidFill>
                            <a:srgbClr val="51555A"/>
                          </a:solidFill>
                          <a:latin typeface="Museo Sans 300"/>
                          <a:cs typeface="Museo Sans 300"/>
                        </a:rPr>
                        <a:t> </a:t>
                      </a:r>
                      <a:r>
                        <a:rPr sz="1000" b="0" dirty="0">
                          <a:solidFill>
                            <a:srgbClr val="51555A"/>
                          </a:solidFill>
                          <a:latin typeface="Museo Sans 300"/>
                          <a:cs typeface="Museo Sans 300"/>
                        </a:rPr>
                        <a:t>Spills</a:t>
                      </a:r>
                      <a:r>
                        <a:rPr sz="1000" b="0" spc="-2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25" dirty="0">
                          <a:solidFill>
                            <a:srgbClr val="51555A"/>
                          </a:solidFill>
                          <a:latin typeface="Museo Sans 300"/>
                          <a:cs typeface="Museo Sans 300"/>
                        </a:rPr>
                        <a:t> </a:t>
                      </a:r>
                      <a:r>
                        <a:rPr sz="1000" b="0" dirty="0">
                          <a:solidFill>
                            <a:srgbClr val="51555A"/>
                          </a:solidFill>
                          <a:latin typeface="Museo Sans 300"/>
                          <a:cs typeface="Museo Sans 300"/>
                        </a:rPr>
                        <a:t>Quantity</a:t>
                      </a:r>
                      <a:r>
                        <a:rPr sz="1000" b="0" spc="-25" dirty="0">
                          <a:solidFill>
                            <a:srgbClr val="51555A"/>
                          </a:solidFill>
                          <a:latin typeface="Museo Sans 300"/>
                          <a:cs typeface="Museo Sans 300"/>
                        </a:rPr>
                        <a:t> </a:t>
                      </a:r>
                      <a:r>
                        <a:rPr sz="1000" b="0" dirty="0">
                          <a:solidFill>
                            <a:srgbClr val="51555A"/>
                          </a:solidFill>
                          <a:latin typeface="Museo Sans 300"/>
                          <a:cs typeface="Museo Sans 300"/>
                        </a:rPr>
                        <a:t>Recovered</a:t>
                      </a:r>
                      <a:r>
                        <a:rPr sz="1000" b="0" spc="-30" dirty="0">
                          <a:solidFill>
                            <a:srgbClr val="51555A"/>
                          </a:solidFill>
                          <a:latin typeface="Museo Sans 300"/>
                          <a:cs typeface="Museo Sans 300"/>
                        </a:rPr>
                        <a:t> </a:t>
                      </a:r>
                      <a:r>
                        <a:rPr sz="1000" b="0" dirty="0">
                          <a:solidFill>
                            <a:srgbClr val="51555A"/>
                          </a:solidFill>
                          <a:latin typeface="Museo Sans 300"/>
                          <a:cs typeface="Museo Sans 300"/>
                        </a:rPr>
                        <a:t>(Kilograms</a:t>
                      </a:r>
                      <a:r>
                        <a:rPr sz="1000" b="0" spc="-25" dirty="0">
                          <a:solidFill>
                            <a:srgbClr val="51555A"/>
                          </a:solidFill>
                          <a:latin typeface="Museo Sans 300"/>
                          <a:cs typeface="Museo Sans 300"/>
                        </a:rPr>
                        <a:t> </a:t>
                      </a:r>
                      <a:r>
                        <a:rPr sz="1000" b="0" spc="-10" dirty="0">
                          <a:solidFill>
                            <a:srgbClr val="51555A"/>
                          </a:solidFill>
                          <a:latin typeface="Museo Sans 300"/>
                          <a:cs typeface="Museo Sans 300"/>
                        </a:rPr>
                        <a:t>(KG))</a:t>
                      </a:r>
                      <a:r>
                        <a:rPr sz="825" b="0" spc="-15" baseline="35353" dirty="0">
                          <a:solidFill>
                            <a:srgbClr val="51555A"/>
                          </a:solidFill>
                          <a:latin typeface="Museo Sans 300"/>
                          <a:cs typeface="Museo Sans 300"/>
                        </a:rPr>
                        <a:t>11,16</a:t>
                      </a:r>
                      <a:endParaRPr sz="825" baseline="35353">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7780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12700">
                      <a:solidFill>
                        <a:srgbClr val="003973"/>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11"/>
                  </a:ext>
                </a:extLst>
              </a:tr>
              <a:tr h="319405">
                <a:tc>
                  <a:txBody>
                    <a:bodyPr/>
                    <a:lstStyle/>
                    <a:p>
                      <a:pPr marL="102870">
                        <a:lnSpc>
                          <a:spcPct val="100000"/>
                        </a:lnSpc>
                        <a:spcBef>
                          <a:spcPts val="509"/>
                        </a:spcBef>
                      </a:pPr>
                      <a:r>
                        <a:rPr sz="1200" b="1" dirty="0">
                          <a:solidFill>
                            <a:srgbClr val="003973"/>
                          </a:solidFill>
                          <a:latin typeface="Museo Sans 700"/>
                          <a:cs typeface="Museo Sans 700"/>
                        </a:rPr>
                        <a:t>Sustainable</a:t>
                      </a:r>
                      <a:r>
                        <a:rPr sz="1200" b="1" spc="-15" dirty="0">
                          <a:solidFill>
                            <a:srgbClr val="003973"/>
                          </a:solidFill>
                          <a:latin typeface="Museo Sans 700"/>
                          <a:cs typeface="Museo Sans 700"/>
                        </a:rPr>
                        <a:t> </a:t>
                      </a:r>
                      <a:r>
                        <a:rPr sz="1200" b="1" dirty="0">
                          <a:solidFill>
                            <a:srgbClr val="003973"/>
                          </a:solidFill>
                          <a:latin typeface="Museo Sans 700"/>
                          <a:cs typeface="Museo Sans 700"/>
                        </a:rPr>
                        <a:t>Supply</a:t>
                      </a:r>
                      <a:r>
                        <a:rPr sz="1200" b="1" spc="-15" dirty="0">
                          <a:solidFill>
                            <a:srgbClr val="003973"/>
                          </a:solidFill>
                          <a:latin typeface="Museo Sans 700"/>
                          <a:cs typeface="Museo Sans 700"/>
                        </a:rPr>
                        <a:t> </a:t>
                      </a:r>
                      <a:r>
                        <a:rPr sz="1200" b="1" dirty="0">
                          <a:solidFill>
                            <a:srgbClr val="003973"/>
                          </a:solidFill>
                          <a:latin typeface="Museo Sans 700"/>
                          <a:cs typeface="Museo Sans 700"/>
                        </a:rPr>
                        <a:t>Chain:</a:t>
                      </a:r>
                      <a:r>
                        <a:rPr sz="1200" b="1" spc="-15" dirty="0">
                          <a:solidFill>
                            <a:srgbClr val="003973"/>
                          </a:solidFill>
                          <a:latin typeface="Museo Sans 700"/>
                          <a:cs typeface="Museo Sans 700"/>
                        </a:rPr>
                        <a:t> </a:t>
                      </a:r>
                      <a:r>
                        <a:rPr sz="1200" b="1" dirty="0">
                          <a:solidFill>
                            <a:srgbClr val="003973"/>
                          </a:solidFill>
                          <a:latin typeface="Museo Sans 700"/>
                          <a:cs typeface="Museo Sans 700"/>
                        </a:rPr>
                        <a:t>Supply</a:t>
                      </a:r>
                      <a:r>
                        <a:rPr sz="1200" b="1" spc="-15" dirty="0">
                          <a:solidFill>
                            <a:srgbClr val="003973"/>
                          </a:solidFill>
                          <a:latin typeface="Museo Sans 700"/>
                          <a:cs typeface="Museo Sans 700"/>
                        </a:rPr>
                        <a:t> </a:t>
                      </a:r>
                      <a:r>
                        <a:rPr sz="1200" b="1" dirty="0">
                          <a:solidFill>
                            <a:srgbClr val="003973"/>
                          </a:solidFill>
                          <a:latin typeface="Museo Sans 700"/>
                          <a:cs typeface="Museo Sans 700"/>
                        </a:rPr>
                        <a:t>Chain</a:t>
                      </a:r>
                      <a:r>
                        <a:rPr sz="1200" b="1" spc="-10" dirty="0">
                          <a:solidFill>
                            <a:srgbClr val="003973"/>
                          </a:solidFill>
                          <a:latin typeface="Museo Sans 700"/>
                          <a:cs typeface="Museo Sans 700"/>
                        </a:rPr>
                        <a:t> Ethics</a:t>
                      </a:r>
                      <a:endParaRPr sz="1200">
                        <a:latin typeface="Museo Sans 700"/>
                        <a:cs typeface="Museo Sans 700"/>
                      </a:endParaRPr>
                    </a:p>
                  </a:txBody>
                  <a:tcPr marL="0" marR="0" marT="64769"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12"/>
                  </a:ext>
                </a:extLst>
              </a:tr>
              <a:tr h="300990">
                <a:tc>
                  <a:txBody>
                    <a:bodyPr/>
                    <a:lstStyle/>
                    <a:p>
                      <a:pPr marL="102870">
                        <a:lnSpc>
                          <a:spcPct val="100000"/>
                        </a:lnSpc>
                        <a:spcBef>
                          <a:spcPts val="560"/>
                        </a:spcBef>
                      </a:pPr>
                      <a:r>
                        <a:rPr sz="1000" b="0" dirty="0">
                          <a:solidFill>
                            <a:srgbClr val="51555A"/>
                          </a:solidFill>
                          <a:latin typeface="Museo Sans 300"/>
                          <a:cs typeface="Museo Sans 300"/>
                        </a:rPr>
                        <a:t>Description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management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risks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associated</a:t>
                      </a:r>
                      <a:r>
                        <a:rPr sz="1000" b="0" spc="-10"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the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use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critical</a:t>
                      </a:r>
                      <a:r>
                        <a:rPr sz="1000" b="0" spc="-10" dirty="0">
                          <a:solidFill>
                            <a:srgbClr val="51555A"/>
                          </a:solidFill>
                          <a:latin typeface="Museo Sans 300"/>
                          <a:cs typeface="Museo Sans 300"/>
                        </a:rPr>
                        <a:t> materials</a:t>
                      </a:r>
                      <a:r>
                        <a:rPr sz="825" b="0" spc="-15" baseline="35353" dirty="0">
                          <a:solidFill>
                            <a:srgbClr val="51555A"/>
                          </a:solidFill>
                          <a:latin typeface="Museo Sans 300"/>
                          <a:cs typeface="Museo Sans 300"/>
                        </a:rPr>
                        <a:t>12,16</a:t>
                      </a:r>
                      <a:endParaRPr sz="825" baseline="35353">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12</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12</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dirty="0">
                          <a:solidFill>
                            <a:srgbClr val="51555A"/>
                          </a:solidFill>
                          <a:latin typeface="Museo Sans 300"/>
                          <a:cs typeface="Museo Sans 300"/>
                        </a:rPr>
                        <a:t>See Note </a:t>
                      </a:r>
                      <a:r>
                        <a:rPr sz="1000" b="0" spc="-25" dirty="0">
                          <a:solidFill>
                            <a:srgbClr val="51555A"/>
                          </a:solidFill>
                          <a:latin typeface="Museo Sans 300"/>
                          <a:cs typeface="Museo Sans 300"/>
                        </a:rPr>
                        <a:t>12</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3"/>
                  </a:ext>
                </a:extLst>
              </a:tr>
              <a:tr h="300355">
                <a:tc>
                  <a:txBody>
                    <a:bodyPr/>
                    <a:lstStyle/>
                    <a:p>
                      <a:pPr marL="102870">
                        <a:lnSpc>
                          <a:spcPct val="100000"/>
                        </a:lnSpc>
                        <a:spcBef>
                          <a:spcPts val="560"/>
                        </a:spcBef>
                      </a:pPr>
                      <a:r>
                        <a:rPr sz="1000" b="0" dirty="0">
                          <a:solidFill>
                            <a:srgbClr val="51555A"/>
                          </a:solidFill>
                          <a:latin typeface="Museo Sans 300"/>
                          <a:cs typeface="Museo Sans 300"/>
                        </a:rPr>
                        <a: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conflict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mineral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issues</a:t>
                      </a:r>
                      <a:r>
                        <a:rPr sz="1000" b="0" spc="-5" dirty="0">
                          <a:solidFill>
                            <a:srgbClr val="51555A"/>
                          </a:solidFill>
                          <a:latin typeface="Museo Sans 300"/>
                          <a:cs typeface="Museo Sans 300"/>
                        </a:rPr>
                        <a:t> </a:t>
                      </a:r>
                      <a:r>
                        <a:rPr sz="1000" b="0" dirty="0">
                          <a:solidFill>
                            <a:srgbClr val="51555A"/>
                          </a:solidFill>
                          <a:latin typeface="Museo Sans 300"/>
                          <a:cs typeface="Museo Sans 300"/>
                        </a:rPr>
                        <a:t>in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supply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chain</a:t>
                      </a:r>
                      <a:r>
                        <a:rPr sz="1000" b="0" spc="-10" dirty="0">
                          <a:solidFill>
                            <a:srgbClr val="51555A"/>
                          </a:solidFill>
                          <a:latin typeface="Museo Sans 300"/>
                          <a:cs typeface="Museo Sans 300"/>
                        </a:rPr>
                        <a:t> reported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14"/>
                  </a:ext>
                </a:extLst>
              </a:tr>
              <a:tr h="300990">
                <a:tc>
                  <a:txBody>
                    <a:bodyPr/>
                    <a:lstStyle/>
                    <a:p>
                      <a:pPr marL="102870">
                        <a:lnSpc>
                          <a:spcPct val="100000"/>
                        </a:lnSpc>
                        <a:spcBef>
                          <a:spcPts val="560"/>
                        </a:spcBef>
                      </a:pP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human</a:t>
                      </a:r>
                      <a:r>
                        <a:rPr sz="1000" b="0" spc="-10" dirty="0">
                          <a:solidFill>
                            <a:srgbClr val="51555A"/>
                          </a:solidFill>
                          <a:latin typeface="Museo Sans 300"/>
                          <a:cs typeface="Museo Sans 300"/>
                        </a:rPr>
                        <a:t> </a:t>
                      </a:r>
                      <a:r>
                        <a:rPr sz="1000" b="0" dirty="0">
                          <a:solidFill>
                            <a:srgbClr val="51555A"/>
                          </a:solidFill>
                          <a:latin typeface="Museo Sans 300"/>
                          <a:cs typeface="Museo Sans 300"/>
                        </a:rPr>
                        <a:t>trafficking</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issues</a:t>
                      </a:r>
                      <a:r>
                        <a:rPr sz="1000" b="0" spc="-10" dirty="0">
                          <a:solidFill>
                            <a:srgbClr val="51555A"/>
                          </a:solidFill>
                          <a:latin typeface="Museo Sans 300"/>
                          <a:cs typeface="Museo Sans 300"/>
                        </a:rPr>
                        <a:t> </a:t>
                      </a:r>
                      <a:r>
                        <a:rPr sz="1000" b="0" dirty="0">
                          <a:solidFill>
                            <a:srgbClr val="51555A"/>
                          </a:solidFill>
                          <a:latin typeface="Museo Sans 300"/>
                          <a:cs typeface="Museo Sans 300"/>
                        </a:rPr>
                        <a:t>in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supply</a:t>
                      </a:r>
                      <a:r>
                        <a:rPr sz="1000" b="0" spc="-10" dirty="0">
                          <a:solidFill>
                            <a:srgbClr val="51555A"/>
                          </a:solidFill>
                          <a:latin typeface="Museo Sans 300"/>
                          <a:cs typeface="Museo Sans 300"/>
                        </a:rPr>
                        <a:t> </a:t>
                      </a:r>
                      <a:r>
                        <a:rPr sz="1000" b="0" dirty="0">
                          <a:solidFill>
                            <a:srgbClr val="51555A"/>
                          </a:solidFill>
                          <a:latin typeface="Museo Sans 300"/>
                          <a:cs typeface="Museo Sans 300"/>
                        </a:rPr>
                        <a:t>chain</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reported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7780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1606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extLst>
                  <a:ext uri="{0D108BD9-81ED-4DB2-BD59-A6C34878D82A}">
                    <a16:rowId xmlns:a16="http://schemas.microsoft.com/office/drawing/2014/main" val="10015"/>
                  </a:ext>
                </a:extLst>
              </a:tr>
            </a:tbl>
          </a:graphicData>
        </a:graphic>
      </p:graphicFrame>
      <p:sp>
        <p:nvSpPr>
          <p:cNvPr id="20" name="object 14">
            <a:extLst>
              <a:ext uri="{FF2B5EF4-FFF2-40B4-BE49-F238E27FC236}">
                <a16:creationId xmlns:a16="http://schemas.microsoft.com/office/drawing/2014/main" id="{53F6A843-5D9D-5A5C-43F7-1428BD5C1381}"/>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49FA00D8-B577-9547-28D2-7238BD36EE25}"/>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164E9279-032D-036B-7D03-D8A9F038ACE6}"/>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6" name="object 14">
            <a:extLst>
              <a:ext uri="{FF2B5EF4-FFF2-40B4-BE49-F238E27FC236}">
                <a16:creationId xmlns:a16="http://schemas.microsoft.com/office/drawing/2014/main" id="{E6B61641-C8FD-FD21-4502-862E08399679}"/>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8" name="object 18"/>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17</a:t>
            </a:fld>
            <a:endParaRPr sz="850" dirty="0">
              <a:latin typeface="Museo Sans 700"/>
              <a:cs typeface="Museo Sans 700"/>
            </a:endParaRPr>
          </a:p>
        </p:txBody>
      </p:sp>
      <p:sp>
        <p:nvSpPr>
          <p:cNvPr id="16" name="object 16"/>
          <p:cNvSpPr txBox="1"/>
          <p:nvPr/>
        </p:nvSpPr>
        <p:spPr>
          <a:xfrm>
            <a:off x="444500" y="920750"/>
            <a:ext cx="3236595"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03973"/>
                </a:solidFill>
                <a:latin typeface="Museo Sans 500"/>
                <a:cs typeface="Museo Sans 500"/>
              </a:rPr>
              <a:t>Performance</a:t>
            </a:r>
            <a:r>
              <a:rPr sz="3000" spc="-185" dirty="0">
                <a:solidFill>
                  <a:srgbClr val="003973"/>
                </a:solidFill>
                <a:latin typeface="Museo Sans 500"/>
                <a:cs typeface="Museo Sans 500"/>
              </a:rPr>
              <a:t> </a:t>
            </a:r>
            <a:r>
              <a:rPr sz="3000" spc="-20" dirty="0">
                <a:solidFill>
                  <a:srgbClr val="003973"/>
                </a:solidFill>
                <a:latin typeface="Museo Sans 500"/>
                <a:cs typeface="Museo Sans 500"/>
              </a:rPr>
              <a:t>Data</a:t>
            </a:r>
            <a:endParaRPr sz="3000">
              <a:latin typeface="Museo Sans 500"/>
              <a:cs typeface="Museo Sans 500"/>
            </a:endParaRPr>
          </a:p>
        </p:txBody>
      </p:sp>
      <p:graphicFrame>
        <p:nvGraphicFramePr>
          <p:cNvPr id="17" name="object 17"/>
          <p:cNvGraphicFramePr>
            <a:graphicFrameLocks noGrp="1"/>
          </p:cNvGraphicFramePr>
          <p:nvPr>
            <p:extLst>
              <p:ext uri="{D42A27DB-BD31-4B8C-83A1-F6EECF244321}">
                <p14:modId xmlns:p14="http://schemas.microsoft.com/office/powerpoint/2010/main" val="3015245881"/>
              </p:ext>
            </p:extLst>
          </p:nvPr>
        </p:nvGraphicFramePr>
        <p:xfrm>
          <a:off x="457200" y="1851355"/>
          <a:ext cx="11125201" cy="2367914"/>
        </p:xfrm>
        <a:graphic>
          <a:graphicData uri="http://schemas.openxmlformats.org/drawingml/2006/table">
            <a:tbl>
              <a:tblPr firstRow="1" bandRow="1">
                <a:tableStyleId>{2D5ABB26-0587-4C30-8999-92F81FD0307C}</a:tableStyleId>
              </a:tblPr>
              <a:tblGrid>
                <a:gridCol w="6805018">
                  <a:extLst>
                    <a:ext uri="{9D8B030D-6E8A-4147-A177-3AD203B41FA5}">
                      <a16:colId xmlns:a16="http://schemas.microsoft.com/office/drawing/2014/main" val="20000"/>
                    </a:ext>
                  </a:extLst>
                </a:gridCol>
                <a:gridCol w="1740186">
                  <a:extLst>
                    <a:ext uri="{9D8B030D-6E8A-4147-A177-3AD203B41FA5}">
                      <a16:colId xmlns:a16="http://schemas.microsoft.com/office/drawing/2014/main" val="20001"/>
                    </a:ext>
                  </a:extLst>
                </a:gridCol>
                <a:gridCol w="1019023">
                  <a:extLst>
                    <a:ext uri="{9D8B030D-6E8A-4147-A177-3AD203B41FA5}">
                      <a16:colId xmlns:a16="http://schemas.microsoft.com/office/drawing/2014/main" val="20002"/>
                    </a:ext>
                  </a:extLst>
                </a:gridCol>
                <a:gridCol w="780487">
                  <a:extLst>
                    <a:ext uri="{9D8B030D-6E8A-4147-A177-3AD203B41FA5}">
                      <a16:colId xmlns:a16="http://schemas.microsoft.com/office/drawing/2014/main" val="20003"/>
                    </a:ext>
                  </a:extLst>
                </a:gridCol>
                <a:gridCol w="780487">
                  <a:extLst>
                    <a:ext uri="{9D8B030D-6E8A-4147-A177-3AD203B41FA5}">
                      <a16:colId xmlns:a16="http://schemas.microsoft.com/office/drawing/2014/main" val="522414715"/>
                    </a:ext>
                  </a:extLst>
                </a:gridCol>
              </a:tblGrid>
              <a:tr h="240029">
                <a:tc>
                  <a:txBody>
                    <a:bodyPr/>
                    <a:lstStyle/>
                    <a:p>
                      <a:pPr marL="102870">
                        <a:lnSpc>
                          <a:spcPts val="1320"/>
                        </a:lnSpc>
                      </a:pPr>
                      <a:r>
                        <a:rPr sz="1200" b="1" spc="-10" dirty="0">
                          <a:solidFill>
                            <a:srgbClr val="003973"/>
                          </a:solidFill>
                          <a:latin typeface="Museo Sans 700"/>
                          <a:cs typeface="Museo Sans 700"/>
                        </a:rPr>
                        <a:t>METRIC</a:t>
                      </a:r>
                      <a:endParaRPr sz="1200">
                        <a:latin typeface="Museo Sans 700"/>
                        <a:cs typeface="Museo Sans 700"/>
                      </a:endParaRPr>
                    </a:p>
                  </a:txBody>
                  <a:tcPr marL="0" marR="0" marT="0" marB="0">
                    <a:lnT w="12700" cap="flat" cmpd="sng" algn="ctr">
                      <a:solidFill>
                        <a:srgbClr val="003973"/>
                      </a:solidFill>
                      <a:prstDash val="solid"/>
                      <a:round/>
                      <a:headEnd type="none" w="med" len="med"/>
                      <a:tailEnd type="none" w="med" len="med"/>
                    </a:lnT>
                    <a:lnB w="12700">
                      <a:solidFill>
                        <a:srgbClr val="003973"/>
                      </a:solidFill>
                      <a:prstDash val="solid"/>
                    </a:lnB>
                  </a:tcPr>
                </a:tc>
                <a:tc>
                  <a:txBody>
                    <a:bodyPr/>
                    <a:lstStyle/>
                    <a:p>
                      <a:pPr marR="177800" algn="r">
                        <a:lnSpc>
                          <a:spcPts val="1320"/>
                        </a:lnSpc>
                      </a:pPr>
                      <a:r>
                        <a:rPr lang="en-US" sz="1200" b="1" spc="-20" dirty="0">
                          <a:solidFill>
                            <a:srgbClr val="003973"/>
                          </a:solidFill>
                          <a:latin typeface="Museo Sans 700"/>
                          <a:cs typeface="Museo Sans 700"/>
                        </a:rPr>
                        <a:t>2022</a:t>
                      </a:r>
                      <a:r>
                        <a:rPr lang="en-US" sz="1200" b="0" spc="-15" baseline="35353" dirty="0">
                          <a:solidFill>
                            <a:srgbClr val="51555A"/>
                          </a:solidFill>
                          <a:latin typeface="Museo Sans 300"/>
                          <a:cs typeface="Museo Sans 300"/>
                        </a:rPr>
                        <a:t>18</a:t>
                      </a:r>
                      <a:endParaRPr lang="en-US" sz="1200" dirty="0">
                        <a:effectLst/>
                        <a:latin typeface="Museo Sans 700"/>
                        <a:cs typeface="Museo Sans 700"/>
                      </a:endParaRPr>
                    </a:p>
                  </a:txBody>
                  <a:tcPr marL="0" marR="0" marT="0" marB="0">
                    <a:lnT w="12700" cap="flat" cmpd="sng" algn="ctr">
                      <a:solidFill>
                        <a:srgbClr val="003973"/>
                      </a:solidFill>
                      <a:prstDash val="solid"/>
                      <a:round/>
                      <a:headEnd type="none" w="med" len="med"/>
                      <a:tailEnd type="none" w="med" len="med"/>
                    </a:lnT>
                    <a:lnB w="12700">
                      <a:solidFill>
                        <a:srgbClr val="003973"/>
                      </a:solidFill>
                      <a:prstDash val="solid"/>
                    </a:lnB>
                  </a:tcPr>
                </a:tc>
                <a:tc>
                  <a:txBody>
                    <a:bodyPr/>
                    <a:lstStyle/>
                    <a:p>
                      <a:pPr marR="325755" algn="r">
                        <a:lnSpc>
                          <a:spcPts val="1320"/>
                        </a:lnSpc>
                      </a:pPr>
                      <a:r>
                        <a:rPr sz="1200" b="1" spc="-20" dirty="0">
                          <a:solidFill>
                            <a:srgbClr val="003973"/>
                          </a:solidFill>
                          <a:latin typeface="Museo Sans 700"/>
                          <a:cs typeface="Museo Sans 700"/>
                        </a:rPr>
                        <a:t>2023</a:t>
                      </a:r>
                      <a:endParaRPr sz="1200">
                        <a:latin typeface="Museo Sans 700"/>
                        <a:cs typeface="Museo Sans 700"/>
                      </a:endParaRPr>
                    </a:p>
                  </a:txBody>
                  <a:tcPr marL="0" marR="0" marT="0" marB="0">
                    <a:lnT w="12700" cap="flat" cmpd="sng" algn="ctr">
                      <a:solidFill>
                        <a:srgbClr val="003973"/>
                      </a:solidFill>
                      <a:prstDash val="solid"/>
                      <a:round/>
                      <a:headEnd type="none" w="med" len="med"/>
                      <a:tailEnd type="none" w="med" len="med"/>
                    </a:lnT>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2024</a:t>
                      </a:r>
                      <a:endParaRPr sz="1200" dirty="0">
                        <a:latin typeface="Museo Sans 700"/>
                        <a:cs typeface="Museo Sans 700"/>
                      </a:endParaRPr>
                    </a:p>
                  </a:txBody>
                  <a:tcPr marL="0" marR="0" marT="0" marB="0">
                    <a:lnT w="12700" cap="flat" cmpd="sng" algn="ctr">
                      <a:solidFill>
                        <a:srgbClr val="003973"/>
                      </a:solidFill>
                      <a:prstDash val="solid"/>
                      <a:round/>
                      <a:headEnd type="none" w="med" len="med"/>
                      <a:tailEnd type="none" w="med" len="med"/>
                    </a:lnT>
                    <a:lnB w="12700">
                      <a:solidFill>
                        <a:srgbClr val="003973"/>
                      </a:solidFill>
                      <a:prstDash val="solid"/>
                    </a:lnB>
                  </a:tcPr>
                </a:tc>
                <a:tc>
                  <a:txBody>
                    <a:bodyPr/>
                    <a:lstStyle/>
                    <a:p>
                      <a:pPr marR="94615" algn="r">
                        <a:lnSpc>
                          <a:spcPts val="1320"/>
                        </a:lnSpc>
                      </a:pPr>
                      <a:r>
                        <a:rPr sz="1200" b="1" spc="-20" dirty="0">
                          <a:solidFill>
                            <a:srgbClr val="003973"/>
                          </a:solidFill>
                          <a:latin typeface="Museo Sans 700"/>
                          <a:cs typeface="Museo Sans 700"/>
                        </a:rPr>
                        <a:t>202</a:t>
                      </a:r>
                      <a:r>
                        <a:rPr lang="en-US" sz="1200" b="1" spc="-20" dirty="0">
                          <a:solidFill>
                            <a:srgbClr val="003973"/>
                          </a:solidFill>
                          <a:latin typeface="Museo Sans 700"/>
                          <a:cs typeface="Museo Sans 700"/>
                        </a:rPr>
                        <a:t>5</a:t>
                      </a:r>
                      <a:endParaRPr sz="1200" dirty="0">
                        <a:latin typeface="Museo Sans 700"/>
                        <a:cs typeface="Museo Sans 700"/>
                      </a:endParaRPr>
                    </a:p>
                  </a:txBody>
                  <a:tcPr marL="0" marR="0" marT="0" marB="0">
                    <a:lnT w="12700" cap="flat" cmpd="sng" algn="ctr">
                      <a:solidFill>
                        <a:srgbClr val="003973"/>
                      </a:solidFill>
                      <a:prstDash val="solid"/>
                      <a:round/>
                      <a:headEnd type="none" w="med" len="med"/>
                      <a:tailEnd type="none" w="med" len="med"/>
                    </a:lnT>
                    <a:lnB w="12700" cap="flat" cmpd="sng" algn="ctr">
                      <a:solidFill>
                        <a:srgbClr val="003973"/>
                      </a:solidFill>
                      <a:prstDash val="solid"/>
                      <a:round/>
                      <a:headEnd type="none" w="med" len="med"/>
                      <a:tailEnd type="none" w="med" len="med"/>
                    </a:lnB>
                  </a:tcPr>
                </a:tc>
                <a:extLst>
                  <a:ext uri="{0D108BD9-81ED-4DB2-BD59-A6C34878D82A}">
                    <a16:rowId xmlns:a16="http://schemas.microsoft.com/office/drawing/2014/main" val="10000"/>
                  </a:ext>
                </a:extLst>
              </a:tr>
              <a:tr h="324485">
                <a:tc>
                  <a:txBody>
                    <a:bodyPr/>
                    <a:lstStyle/>
                    <a:p>
                      <a:pPr marL="102870">
                        <a:lnSpc>
                          <a:spcPct val="100000"/>
                        </a:lnSpc>
                        <a:spcBef>
                          <a:spcPts val="545"/>
                        </a:spcBef>
                      </a:pPr>
                      <a:r>
                        <a:rPr sz="1200" b="1" dirty="0">
                          <a:solidFill>
                            <a:srgbClr val="003973"/>
                          </a:solidFill>
                          <a:latin typeface="Museo Sans 700"/>
                          <a:cs typeface="Museo Sans 700"/>
                        </a:rPr>
                        <a:t>Sustainable</a:t>
                      </a:r>
                      <a:r>
                        <a:rPr sz="1200" b="1" spc="-10" dirty="0">
                          <a:solidFill>
                            <a:srgbClr val="003973"/>
                          </a:solidFill>
                          <a:latin typeface="Museo Sans 700"/>
                          <a:cs typeface="Museo Sans 700"/>
                        </a:rPr>
                        <a:t> </a:t>
                      </a:r>
                      <a:r>
                        <a:rPr sz="1200" b="1" dirty="0">
                          <a:solidFill>
                            <a:srgbClr val="003973"/>
                          </a:solidFill>
                          <a:latin typeface="Museo Sans 700"/>
                          <a:cs typeface="Museo Sans 700"/>
                        </a:rPr>
                        <a:t>Supply</a:t>
                      </a:r>
                      <a:r>
                        <a:rPr sz="1200" b="1" spc="-5" dirty="0">
                          <a:solidFill>
                            <a:srgbClr val="003973"/>
                          </a:solidFill>
                          <a:latin typeface="Museo Sans 700"/>
                          <a:cs typeface="Museo Sans 700"/>
                        </a:rPr>
                        <a:t> </a:t>
                      </a:r>
                      <a:r>
                        <a:rPr sz="1200" b="1" dirty="0">
                          <a:solidFill>
                            <a:srgbClr val="003973"/>
                          </a:solidFill>
                          <a:latin typeface="Museo Sans 700"/>
                          <a:cs typeface="Museo Sans 700"/>
                        </a:rPr>
                        <a:t>Chain:</a:t>
                      </a:r>
                      <a:r>
                        <a:rPr sz="1200" b="1" spc="-10" dirty="0">
                          <a:solidFill>
                            <a:srgbClr val="003973"/>
                          </a:solidFill>
                          <a:latin typeface="Museo Sans 700"/>
                          <a:cs typeface="Museo Sans 700"/>
                        </a:rPr>
                        <a:t> </a:t>
                      </a:r>
                      <a:r>
                        <a:rPr sz="1200" b="1" dirty="0">
                          <a:solidFill>
                            <a:srgbClr val="003973"/>
                          </a:solidFill>
                          <a:latin typeface="Museo Sans 700"/>
                          <a:cs typeface="Museo Sans 700"/>
                        </a:rPr>
                        <a:t>Product</a:t>
                      </a:r>
                      <a:r>
                        <a:rPr sz="1200" b="1" spc="-5" dirty="0">
                          <a:solidFill>
                            <a:srgbClr val="003973"/>
                          </a:solidFill>
                          <a:latin typeface="Museo Sans 700"/>
                          <a:cs typeface="Museo Sans 700"/>
                        </a:rPr>
                        <a:t> </a:t>
                      </a:r>
                      <a:r>
                        <a:rPr sz="1200" b="1" dirty="0">
                          <a:solidFill>
                            <a:srgbClr val="003973"/>
                          </a:solidFill>
                          <a:latin typeface="Museo Sans 700"/>
                          <a:cs typeface="Museo Sans 700"/>
                        </a:rPr>
                        <a:t>Lifecycle</a:t>
                      </a:r>
                      <a:r>
                        <a:rPr sz="1200" b="1" spc="-10" dirty="0">
                          <a:solidFill>
                            <a:srgbClr val="003973"/>
                          </a:solidFill>
                          <a:latin typeface="Museo Sans 700"/>
                          <a:cs typeface="Museo Sans 700"/>
                        </a:rPr>
                        <a:t> Management</a:t>
                      </a:r>
                      <a:endParaRPr sz="1200">
                        <a:latin typeface="Museo Sans 700"/>
                        <a:cs typeface="Museo Sans 700"/>
                      </a:endParaRPr>
                    </a:p>
                  </a:txBody>
                  <a:tcPr marL="0" marR="0" marT="69215"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a:solidFill>
                        <a:srgbClr val="003973"/>
                      </a:solidFill>
                      <a:prstDash val="solid"/>
                    </a:lnT>
                    <a:lnB w="3175">
                      <a:solidFill>
                        <a:srgbClr val="75797C"/>
                      </a:solidFill>
                      <a:prstDash val="solid"/>
                    </a:lnB>
                    <a:solidFill>
                      <a:srgbClr val="E4ECF1"/>
                    </a:solidFill>
                  </a:tcPr>
                </a:tc>
                <a:tc>
                  <a:txBody>
                    <a:bodyPr/>
                    <a:lstStyle/>
                    <a:p>
                      <a:pPr>
                        <a:lnSpc>
                          <a:spcPct val="100000"/>
                        </a:lnSpc>
                      </a:pPr>
                      <a:endParaRPr sz="1000" dirty="0">
                        <a:latin typeface="Times New Roman"/>
                        <a:cs typeface="Times New Roman"/>
                      </a:endParaRPr>
                    </a:p>
                  </a:txBody>
                  <a:tcPr marL="0" marR="0" marT="0" marB="0">
                    <a:lnT w="12700" cap="flat" cmpd="sng" algn="ctr">
                      <a:solidFill>
                        <a:srgbClr val="003973"/>
                      </a:solidFill>
                      <a:prstDash val="solid"/>
                      <a:round/>
                      <a:headEnd type="none" w="med" len="med"/>
                      <a:tailEnd type="none" w="med" len="med"/>
                    </a:lnT>
                    <a:lnB w="3175" cap="flat" cmpd="sng" algn="ctr">
                      <a:solidFill>
                        <a:srgbClr val="75797C"/>
                      </a:solidFill>
                      <a:prstDash val="solid"/>
                      <a:round/>
                      <a:headEnd type="none" w="med" len="med"/>
                      <a:tailEnd type="none" w="med" len="med"/>
                    </a:lnB>
                    <a:solidFill>
                      <a:srgbClr val="E4ECF1"/>
                    </a:solidFill>
                  </a:tcPr>
                </a:tc>
                <a:extLst>
                  <a:ext uri="{0D108BD9-81ED-4DB2-BD59-A6C34878D82A}">
                    <a16:rowId xmlns:a16="http://schemas.microsoft.com/office/drawing/2014/main" val="10001"/>
                  </a:ext>
                </a:extLst>
              </a:tr>
              <a:tr h="300990">
                <a:tc>
                  <a:txBody>
                    <a:bodyPr/>
                    <a:lstStyle/>
                    <a:p>
                      <a:pPr marL="102870">
                        <a:lnSpc>
                          <a:spcPct val="100000"/>
                        </a:lnSpc>
                        <a:spcBef>
                          <a:spcPts val="560"/>
                        </a:spcBef>
                      </a:pPr>
                      <a:r>
                        <a:rPr sz="1000" b="0" dirty="0">
                          <a:solidFill>
                            <a:srgbClr val="51555A"/>
                          </a:solidFill>
                          <a:latin typeface="Museo Sans 300"/>
                          <a:cs typeface="Museo Sans 300"/>
                        </a:rPr>
                        <a:t>Number</a:t>
                      </a:r>
                      <a:r>
                        <a:rPr sz="1000" b="0" spc="-1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0" dirty="0">
                          <a:solidFill>
                            <a:srgbClr val="51555A"/>
                          </a:solidFill>
                          <a:latin typeface="Museo Sans 300"/>
                          <a:cs typeface="Museo Sans 300"/>
                        </a:rPr>
                        <a:t> Recalls</a:t>
                      </a:r>
                      <a:r>
                        <a:rPr sz="825" b="0" spc="-15" baseline="35353" dirty="0">
                          <a:solidFill>
                            <a:srgbClr val="51555A"/>
                          </a:solidFill>
                          <a:latin typeface="Museo Sans 300"/>
                          <a:cs typeface="Museo Sans 300"/>
                        </a:rPr>
                        <a:t>16</a:t>
                      </a:r>
                      <a:endParaRPr sz="825" baseline="35353">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2"/>
                  </a:ext>
                </a:extLst>
              </a:tr>
              <a:tr h="300355">
                <a:tc>
                  <a:txBody>
                    <a:bodyPr/>
                    <a:lstStyle/>
                    <a:p>
                      <a:pPr marL="102235">
                        <a:lnSpc>
                          <a:spcPct val="100000"/>
                        </a:lnSpc>
                        <a:spcBef>
                          <a:spcPts val="560"/>
                        </a:spcBef>
                      </a:pPr>
                      <a:r>
                        <a:rPr sz="1000" b="0" spc="-20" dirty="0">
                          <a:solidFill>
                            <a:srgbClr val="51555A"/>
                          </a:solidFill>
                          <a:latin typeface="Museo Sans 300"/>
                          <a:cs typeface="Museo Sans 300"/>
                        </a:rPr>
                        <a:t>Total</a:t>
                      </a:r>
                      <a:r>
                        <a:rPr sz="1000" b="0" spc="-10" dirty="0">
                          <a:solidFill>
                            <a:srgbClr val="51555A"/>
                          </a:solidFill>
                          <a:latin typeface="Museo Sans 300"/>
                          <a:cs typeface="Museo Sans 300"/>
                        </a:rPr>
                        <a:t> </a:t>
                      </a:r>
                      <a:r>
                        <a:rPr sz="1000" b="0" dirty="0">
                          <a:solidFill>
                            <a:srgbClr val="51555A"/>
                          </a:solidFill>
                          <a:latin typeface="Museo Sans 300"/>
                          <a:cs typeface="Museo Sans 300"/>
                        </a:rPr>
                        <a:t>Units</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Recalled</a:t>
                      </a:r>
                      <a:r>
                        <a:rPr sz="825" b="0" spc="-15" baseline="35353" dirty="0">
                          <a:solidFill>
                            <a:srgbClr val="51555A"/>
                          </a:solidFill>
                          <a:latin typeface="Museo Sans 300"/>
                          <a:cs typeface="Museo Sans 300"/>
                        </a:rPr>
                        <a:t>16</a:t>
                      </a:r>
                      <a:endParaRPr sz="825" baseline="35353">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3"/>
                  </a:ext>
                </a:extLst>
              </a:tr>
              <a:tr h="300355">
                <a:tc>
                  <a:txBody>
                    <a:bodyPr/>
                    <a:lstStyle/>
                    <a:p>
                      <a:pPr marL="102235">
                        <a:lnSpc>
                          <a:spcPct val="100000"/>
                        </a:lnSpc>
                        <a:spcBef>
                          <a:spcPts val="560"/>
                        </a:spcBef>
                      </a:pPr>
                      <a:r>
                        <a:rPr sz="1000" b="0" spc="-20" dirty="0">
                          <a:solidFill>
                            <a:srgbClr val="51555A"/>
                          </a:solidFill>
                          <a:latin typeface="Museo Sans 300"/>
                          <a:cs typeface="Museo Sans 300"/>
                        </a:rPr>
                        <a:t>Total</a:t>
                      </a:r>
                      <a:r>
                        <a:rPr sz="1000" b="0" spc="-25" dirty="0">
                          <a:solidFill>
                            <a:srgbClr val="51555A"/>
                          </a:solidFill>
                          <a:latin typeface="Museo Sans 300"/>
                          <a:cs typeface="Museo Sans 300"/>
                        </a:rPr>
                        <a:t> </a:t>
                      </a:r>
                      <a:r>
                        <a:rPr sz="1000" b="0" dirty="0">
                          <a:solidFill>
                            <a:srgbClr val="51555A"/>
                          </a:solidFill>
                          <a:latin typeface="Museo Sans 300"/>
                          <a:cs typeface="Museo Sans 300"/>
                        </a:rPr>
                        <a:t>amount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dirty="0">
                          <a:solidFill>
                            <a:srgbClr val="51555A"/>
                          </a:solidFill>
                          <a:latin typeface="Museo Sans 300"/>
                          <a:cs typeface="Museo Sans 300"/>
                        </a:rPr>
                        <a:t>money</a:t>
                      </a:r>
                      <a:r>
                        <a:rPr sz="1000" b="0" spc="-20" dirty="0">
                          <a:solidFill>
                            <a:srgbClr val="51555A"/>
                          </a:solidFill>
                          <a:latin typeface="Museo Sans 300"/>
                          <a:cs typeface="Museo Sans 300"/>
                        </a:rPr>
                        <a:t> </a:t>
                      </a:r>
                      <a:r>
                        <a:rPr sz="1000" b="0" dirty="0">
                          <a:solidFill>
                            <a:srgbClr val="51555A"/>
                          </a:solidFill>
                          <a:latin typeface="Museo Sans 300"/>
                          <a:cs typeface="Museo Sans 300"/>
                        </a:rPr>
                        <a:t>losses</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as</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a:t>
                      </a:r>
                      <a:r>
                        <a:rPr sz="1000" b="0" spc="-20" dirty="0">
                          <a:solidFill>
                            <a:srgbClr val="51555A"/>
                          </a:solidFill>
                          <a:latin typeface="Museo Sans 300"/>
                          <a:cs typeface="Museo Sans 300"/>
                        </a:rPr>
                        <a:t> </a:t>
                      </a:r>
                      <a:r>
                        <a:rPr sz="1000" b="0" dirty="0">
                          <a:solidFill>
                            <a:srgbClr val="51555A"/>
                          </a:solidFill>
                          <a:latin typeface="Museo Sans 300"/>
                          <a:cs typeface="Museo Sans 300"/>
                        </a:rPr>
                        <a:t>result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dirty="0">
                          <a:solidFill>
                            <a:srgbClr val="51555A"/>
                          </a:solidFill>
                          <a:latin typeface="Museo Sans 300"/>
                          <a:cs typeface="Museo Sans 300"/>
                        </a:rPr>
                        <a:t>legal</a:t>
                      </a:r>
                      <a:r>
                        <a:rPr sz="1000" b="0" spc="-20" dirty="0">
                          <a:solidFill>
                            <a:srgbClr val="51555A"/>
                          </a:solidFill>
                          <a:latin typeface="Museo Sans 300"/>
                          <a:cs typeface="Museo Sans 300"/>
                        </a:rPr>
                        <a:t> </a:t>
                      </a:r>
                      <a:r>
                        <a:rPr sz="1000" b="0" dirty="0">
                          <a:solidFill>
                            <a:srgbClr val="51555A"/>
                          </a:solidFill>
                          <a:latin typeface="Museo Sans 300"/>
                          <a:cs typeface="Museo Sans 300"/>
                        </a:rPr>
                        <a:t>proceeding</a:t>
                      </a:r>
                      <a:r>
                        <a:rPr sz="1000" b="0" spc="-20" dirty="0">
                          <a:solidFill>
                            <a:srgbClr val="51555A"/>
                          </a:solidFill>
                          <a:latin typeface="Museo Sans 300"/>
                          <a:cs typeface="Museo Sans 300"/>
                        </a:rPr>
                        <a:t> </a:t>
                      </a:r>
                      <a:r>
                        <a:rPr sz="1000" b="0" dirty="0">
                          <a:solidFill>
                            <a:srgbClr val="51555A"/>
                          </a:solidFill>
                          <a:latin typeface="Museo Sans 300"/>
                          <a:cs typeface="Museo Sans 300"/>
                        </a:rPr>
                        <a:t>associated</a:t>
                      </a:r>
                      <a:r>
                        <a:rPr sz="1000" b="0" spc="-20" dirty="0">
                          <a:solidFill>
                            <a:srgbClr val="51555A"/>
                          </a:solidFill>
                          <a:latin typeface="Museo Sans 300"/>
                          <a:cs typeface="Museo Sans 300"/>
                        </a:rPr>
                        <a:t> </a:t>
                      </a:r>
                      <a:r>
                        <a:rPr sz="1000" b="0" dirty="0">
                          <a:solidFill>
                            <a:srgbClr val="51555A"/>
                          </a:solidFill>
                          <a:latin typeface="Museo Sans 300"/>
                          <a:cs typeface="Museo Sans 300"/>
                        </a:rPr>
                        <a:t>with</a:t>
                      </a:r>
                      <a:r>
                        <a:rPr sz="1000" b="0" spc="-20" dirty="0">
                          <a:solidFill>
                            <a:srgbClr val="51555A"/>
                          </a:solidFill>
                          <a:latin typeface="Museo Sans 300"/>
                          <a:cs typeface="Museo Sans 300"/>
                        </a:rPr>
                        <a:t> </a:t>
                      </a:r>
                      <a:r>
                        <a:rPr sz="1000" b="0" dirty="0">
                          <a:solidFill>
                            <a:srgbClr val="51555A"/>
                          </a:solidFill>
                          <a:latin typeface="Museo Sans 300"/>
                          <a:cs typeface="Museo Sans 300"/>
                        </a:rPr>
                        <a:t>product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safety.</a:t>
                      </a:r>
                      <a:r>
                        <a:rPr sz="825" b="0" baseline="35353" dirty="0">
                          <a:solidFill>
                            <a:srgbClr val="51555A"/>
                          </a:solidFill>
                          <a:latin typeface="Museo Sans 300"/>
                          <a:cs typeface="Museo Sans 300"/>
                        </a:rPr>
                        <a:t>16</a:t>
                      </a:r>
                      <a:r>
                        <a:rPr sz="825" b="0" spc="-15" baseline="35353" dirty="0">
                          <a:solidFill>
                            <a:srgbClr val="51555A"/>
                          </a:solidFill>
                          <a:latin typeface="Museo Sans 300"/>
                          <a:cs typeface="Museo Sans 300"/>
                        </a:rPr>
                        <a:t> </a:t>
                      </a:r>
                      <a:r>
                        <a:rPr sz="1000" b="0" spc="-10" dirty="0">
                          <a:solidFill>
                            <a:srgbClr val="51555A"/>
                          </a:solidFill>
                          <a:latin typeface="Museo Sans 300"/>
                          <a:cs typeface="Museo Sans 300"/>
                        </a:rPr>
                        <a:t>(USD)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4"/>
                  </a:ext>
                </a:extLst>
              </a:tr>
              <a:tr h="300355">
                <a:tc>
                  <a:txBody>
                    <a:bodyPr/>
                    <a:lstStyle/>
                    <a:p>
                      <a:pPr marL="102235">
                        <a:lnSpc>
                          <a:spcPct val="100000"/>
                        </a:lnSpc>
                        <a:spcBef>
                          <a:spcPts val="560"/>
                        </a:spcBef>
                      </a:pPr>
                      <a:r>
                        <a:rPr sz="1000" b="0" dirty="0">
                          <a:solidFill>
                            <a:srgbClr val="51555A"/>
                          </a:solidFill>
                          <a:latin typeface="Museo Sans 300"/>
                          <a:cs typeface="Museo Sans 300"/>
                        </a:rPr>
                        <a:t>Percentage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of</a:t>
                      </a:r>
                      <a:r>
                        <a:rPr sz="1000" b="0" spc="-15" dirty="0">
                          <a:solidFill>
                            <a:srgbClr val="51555A"/>
                          </a:solidFill>
                          <a:latin typeface="Museo Sans 300"/>
                          <a:cs typeface="Museo Sans 300"/>
                        </a:rPr>
                        <a:t> </a:t>
                      </a:r>
                      <a:r>
                        <a:rPr sz="1000" b="0" dirty="0">
                          <a:solidFill>
                            <a:srgbClr val="51555A"/>
                          </a:solidFill>
                          <a:latin typeface="Museo Sans 300"/>
                          <a:cs typeface="Museo Sans 300"/>
                        </a:rPr>
                        <a:t>products</a:t>
                      </a:r>
                      <a:r>
                        <a:rPr sz="1000" b="0" spc="-15" dirty="0">
                          <a:solidFill>
                            <a:srgbClr val="51555A"/>
                          </a:solidFill>
                          <a:latin typeface="Museo Sans 300"/>
                          <a:cs typeface="Museo Sans 300"/>
                        </a:rPr>
                        <a:t> </a:t>
                      </a:r>
                      <a:r>
                        <a:rPr sz="1000" b="0" dirty="0">
                          <a:solidFill>
                            <a:srgbClr val="51555A"/>
                          </a:solidFill>
                          <a:latin typeface="Museo Sans 300"/>
                          <a:cs typeface="Museo Sans 300"/>
                        </a:rPr>
                        <a:t>by</a:t>
                      </a:r>
                      <a:r>
                        <a:rPr sz="1000" b="0" spc="-15" dirty="0">
                          <a:solidFill>
                            <a:srgbClr val="51555A"/>
                          </a:solidFill>
                          <a:latin typeface="Museo Sans 300"/>
                          <a:cs typeface="Museo Sans 300"/>
                        </a:rPr>
                        <a:t> </a:t>
                      </a:r>
                      <a:r>
                        <a:rPr sz="1000" b="0" dirty="0">
                          <a:solidFill>
                            <a:srgbClr val="51555A"/>
                          </a:solidFill>
                          <a:latin typeface="Museo Sans 300"/>
                          <a:cs typeface="Museo Sans 300"/>
                        </a:rPr>
                        <a:t>revenue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that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contain</a:t>
                      </a:r>
                      <a:r>
                        <a:rPr sz="1000" b="0" spc="-15" dirty="0">
                          <a:solidFill>
                            <a:srgbClr val="51555A"/>
                          </a:solidFill>
                          <a:latin typeface="Museo Sans 300"/>
                          <a:cs typeface="Museo Sans 300"/>
                        </a:rPr>
                        <a:t> </a:t>
                      </a:r>
                      <a:r>
                        <a:rPr sz="1000" b="0" dirty="0">
                          <a:solidFill>
                            <a:srgbClr val="51555A"/>
                          </a:solidFill>
                          <a:latin typeface="Museo Sans 300"/>
                          <a:cs typeface="Museo Sans 300"/>
                        </a:rPr>
                        <a:t>IEC</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62474</a:t>
                      </a:r>
                      <a:r>
                        <a:rPr sz="1000" b="0" spc="-15" dirty="0">
                          <a:solidFill>
                            <a:srgbClr val="51555A"/>
                          </a:solidFill>
                          <a:latin typeface="Museo Sans 300"/>
                          <a:cs typeface="Museo Sans 300"/>
                        </a:rPr>
                        <a:t> </a:t>
                      </a:r>
                      <a:r>
                        <a:rPr sz="1000" b="0" dirty="0">
                          <a:solidFill>
                            <a:srgbClr val="51555A"/>
                          </a:solidFill>
                          <a:latin typeface="Museo Sans 300"/>
                          <a:cs typeface="Museo Sans 300"/>
                        </a:rPr>
                        <a:t>declarable</a:t>
                      </a:r>
                      <a:r>
                        <a:rPr sz="1000" b="0" spc="-15" dirty="0">
                          <a:solidFill>
                            <a:srgbClr val="51555A"/>
                          </a:solidFill>
                          <a:latin typeface="Museo Sans 300"/>
                          <a:cs typeface="Museo Sans 300"/>
                        </a:rPr>
                        <a:t> </a:t>
                      </a:r>
                      <a:r>
                        <a:rPr sz="1000" b="0" dirty="0">
                          <a:solidFill>
                            <a:srgbClr val="51555A"/>
                          </a:solidFill>
                          <a:latin typeface="Museo Sans 300"/>
                          <a:cs typeface="Museo Sans 300"/>
                        </a:rPr>
                        <a:t>substances.</a:t>
                      </a:r>
                      <a:r>
                        <a:rPr sz="825" b="0" baseline="35353" dirty="0">
                          <a:solidFill>
                            <a:srgbClr val="51555A"/>
                          </a:solidFill>
                          <a:latin typeface="Museo Sans 300"/>
                          <a:cs typeface="Museo Sans 300"/>
                        </a:rPr>
                        <a:t>13,16</a:t>
                      </a:r>
                      <a:r>
                        <a:rPr sz="825" b="0" spc="157" baseline="35353" dirty="0">
                          <a:solidFill>
                            <a:srgbClr val="51555A"/>
                          </a:solidFill>
                          <a:latin typeface="Museo Sans 300"/>
                          <a:cs typeface="Museo Sans 300"/>
                        </a:rPr>
                        <a:t> </a:t>
                      </a:r>
                      <a:r>
                        <a:rPr sz="1000" b="0" dirty="0">
                          <a:solidFill>
                            <a:srgbClr val="51555A"/>
                          </a:solidFill>
                          <a:latin typeface="Museo Sans 300"/>
                          <a:cs typeface="Museo Sans 300"/>
                        </a:rPr>
                        <a:t>(%</a:t>
                      </a:r>
                      <a:r>
                        <a:rPr sz="1000" b="0" spc="-15" dirty="0">
                          <a:solidFill>
                            <a:srgbClr val="51555A"/>
                          </a:solidFill>
                          <a:latin typeface="Museo Sans 300"/>
                          <a:cs typeface="Museo Sans 300"/>
                        </a:rPr>
                        <a:t> </a:t>
                      </a:r>
                      <a:r>
                        <a:rPr sz="1000" b="0" dirty="0">
                          <a:solidFill>
                            <a:srgbClr val="51555A"/>
                          </a:solidFill>
                          <a:latin typeface="Museo Sans 300"/>
                          <a:cs typeface="Museo Sans 300"/>
                        </a:rPr>
                        <a:t>by</a:t>
                      </a:r>
                      <a:r>
                        <a:rPr sz="1000" b="0" spc="-15" dirty="0">
                          <a:solidFill>
                            <a:srgbClr val="51555A"/>
                          </a:solidFill>
                          <a:latin typeface="Museo Sans 300"/>
                          <a:cs typeface="Museo Sans 300"/>
                        </a:rPr>
                        <a:t> </a:t>
                      </a:r>
                      <a:r>
                        <a:rPr sz="1000" b="0" spc="-10" dirty="0">
                          <a:solidFill>
                            <a:srgbClr val="51555A"/>
                          </a:solidFill>
                          <a:latin typeface="Museo Sans 300"/>
                          <a:cs typeface="Museo Sans 300"/>
                        </a:rPr>
                        <a:t>Revenue)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5"/>
                  </a:ext>
                </a:extLst>
              </a:tr>
              <a:tr h="300355">
                <a:tc>
                  <a:txBody>
                    <a:bodyPr/>
                    <a:lstStyle/>
                    <a:p>
                      <a:pPr marL="102235">
                        <a:lnSpc>
                          <a:spcPct val="100000"/>
                        </a:lnSpc>
                        <a:spcBef>
                          <a:spcPts val="560"/>
                        </a:spcBef>
                      </a:pPr>
                      <a:r>
                        <a:rPr sz="1000" b="0" dirty="0">
                          <a:solidFill>
                            <a:srgbClr val="51555A"/>
                          </a:solidFill>
                          <a:latin typeface="Museo Sans 300"/>
                          <a:cs typeface="Museo Sans 300"/>
                        </a:rPr>
                        <a:t>Percentage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of</a:t>
                      </a:r>
                      <a:r>
                        <a:rPr sz="1000" b="0" spc="-20" dirty="0">
                          <a:solidFill>
                            <a:srgbClr val="51555A"/>
                          </a:solidFill>
                          <a:latin typeface="Museo Sans 300"/>
                          <a:cs typeface="Museo Sans 300"/>
                        </a:rPr>
                        <a:t> </a:t>
                      </a:r>
                      <a:r>
                        <a:rPr sz="1000" b="0" dirty="0">
                          <a:solidFill>
                            <a:srgbClr val="51555A"/>
                          </a:solidFill>
                          <a:latin typeface="Museo Sans 300"/>
                          <a:cs typeface="Museo Sans 300"/>
                        </a:rPr>
                        <a:t>eligible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products,</a:t>
                      </a:r>
                      <a:r>
                        <a:rPr sz="1000" b="0" spc="-20" dirty="0">
                          <a:solidFill>
                            <a:srgbClr val="51555A"/>
                          </a:solidFill>
                          <a:latin typeface="Museo Sans 300"/>
                          <a:cs typeface="Museo Sans 300"/>
                        </a:rPr>
                        <a:t> </a:t>
                      </a:r>
                      <a:r>
                        <a:rPr sz="1000" b="0" dirty="0">
                          <a:solidFill>
                            <a:srgbClr val="51555A"/>
                          </a:solidFill>
                          <a:latin typeface="Museo Sans 300"/>
                          <a:cs typeface="Museo Sans 300"/>
                        </a:rPr>
                        <a:t>by</a:t>
                      </a:r>
                      <a:r>
                        <a:rPr sz="1000" b="0" spc="-20" dirty="0">
                          <a:solidFill>
                            <a:srgbClr val="51555A"/>
                          </a:solidFill>
                          <a:latin typeface="Museo Sans 300"/>
                          <a:cs typeface="Museo Sans 300"/>
                        </a:rPr>
                        <a:t> </a:t>
                      </a:r>
                      <a:r>
                        <a:rPr sz="1000" b="0" dirty="0">
                          <a:solidFill>
                            <a:srgbClr val="51555A"/>
                          </a:solidFill>
                          <a:latin typeface="Museo Sans 300"/>
                          <a:cs typeface="Museo Sans 300"/>
                        </a:rPr>
                        <a:t>revenue,</a:t>
                      </a:r>
                      <a:r>
                        <a:rPr sz="1000" b="0" spc="-20" dirty="0">
                          <a:solidFill>
                            <a:srgbClr val="51555A"/>
                          </a:solidFill>
                          <a:latin typeface="Museo Sans 300"/>
                          <a:cs typeface="Museo Sans 300"/>
                        </a:rPr>
                        <a:t> </a:t>
                      </a:r>
                      <a:r>
                        <a:rPr sz="1000" b="0" dirty="0">
                          <a:solidFill>
                            <a:srgbClr val="51555A"/>
                          </a:solidFill>
                          <a:latin typeface="Museo Sans 300"/>
                          <a:cs typeface="Museo Sans 300"/>
                        </a:rPr>
                        <a:t>that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meet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ENERGY</a:t>
                      </a:r>
                      <a:r>
                        <a:rPr sz="1000" b="0" spc="-20" dirty="0">
                          <a:solidFill>
                            <a:srgbClr val="51555A"/>
                          </a:solidFill>
                          <a:latin typeface="Museo Sans 300"/>
                          <a:cs typeface="Museo Sans 300"/>
                        </a:rPr>
                        <a:t> </a:t>
                      </a:r>
                      <a:r>
                        <a:rPr sz="1000" b="0" dirty="0">
                          <a:solidFill>
                            <a:srgbClr val="51555A"/>
                          </a:solidFill>
                          <a:latin typeface="Museo Sans 300"/>
                          <a:cs typeface="Museo Sans 300"/>
                        </a:rPr>
                        <a:t>STAR™</a:t>
                      </a:r>
                      <a:r>
                        <a:rPr sz="1000" b="0" spc="-15" dirty="0">
                          <a:solidFill>
                            <a:srgbClr val="51555A"/>
                          </a:solidFill>
                          <a:latin typeface="Museo Sans 300"/>
                          <a:cs typeface="Museo Sans 300"/>
                        </a:rPr>
                        <a:t> </a:t>
                      </a:r>
                      <a:r>
                        <a:rPr sz="1000" b="0" dirty="0">
                          <a:solidFill>
                            <a:srgbClr val="51555A"/>
                          </a:solidFill>
                          <a:latin typeface="Museo Sans 300"/>
                          <a:cs typeface="Museo Sans 300"/>
                        </a:rPr>
                        <a:t>criteria.</a:t>
                      </a:r>
                      <a:r>
                        <a:rPr sz="825" b="0" baseline="35353" dirty="0">
                          <a:solidFill>
                            <a:srgbClr val="51555A"/>
                          </a:solidFill>
                          <a:latin typeface="Museo Sans 300"/>
                          <a:cs typeface="Museo Sans 300"/>
                        </a:rPr>
                        <a:t>14,16</a:t>
                      </a:r>
                      <a:r>
                        <a:rPr sz="825" b="0" spc="150" baseline="35353" dirty="0">
                          <a:solidFill>
                            <a:srgbClr val="51555A"/>
                          </a:solidFill>
                          <a:latin typeface="Museo Sans 300"/>
                          <a:cs typeface="Museo Sans 300"/>
                        </a:rPr>
                        <a:t> </a:t>
                      </a:r>
                      <a:r>
                        <a:rPr sz="1000" b="0" dirty="0">
                          <a:solidFill>
                            <a:srgbClr val="51555A"/>
                          </a:solidFill>
                          <a:latin typeface="Museo Sans 300"/>
                          <a:cs typeface="Museo Sans 300"/>
                        </a:rPr>
                        <a:t>(%</a:t>
                      </a:r>
                      <a:r>
                        <a:rPr sz="1000" b="0" spc="-20" dirty="0">
                          <a:solidFill>
                            <a:srgbClr val="51555A"/>
                          </a:solidFill>
                          <a:latin typeface="Museo Sans 300"/>
                          <a:cs typeface="Museo Sans 300"/>
                        </a:rPr>
                        <a:t> </a:t>
                      </a:r>
                      <a:r>
                        <a:rPr sz="1000" b="0" dirty="0">
                          <a:solidFill>
                            <a:srgbClr val="51555A"/>
                          </a:solidFill>
                          <a:latin typeface="Museo Sans 300"/>
                          <a:cs typeface="Museo Sans 300"/>
                        </a:rPr>
                        <a:t>by</a:t>
                      </a:r>
                      <a:r>
                        <a:rPr sz="1000" b="0" spc="-20" dirty="0">
                          <a:solidFill>
                            <a:srgbClr val="51555A"/>
                          </a:solidFill>
                          <a:latin typeface="Museo Sans 300"/>
                          <a:cs typeface="Museo Sans 300"/>
                        </a:rPr>
                        <a:t> </a:t>
                      </a:r>
                      <a:r>
                        <a:rPr sz="1000" b="0" spc="-10" dirty="0">
                          <a:solidFill>
                            <a:srgbClr val="51555A"/>
                          </a:solidFill>
                          <a:latin typeface="Museo Sans 300"/>
                          <a:cs typeface="Museo Sans 300"/>
                        </a:rPr>
                        <a:t>Revenue)</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cap="flat" cmpd="sng" algn="ctr">
                      <a:solidFill>
                        <a:srgbClr val="75797C"/>
                      </a:solidFill>
                      <a:prstDash val="solid"/>
                      <a:round/>
                      <a:headEnd type="none" w="med" len="med"/>
                      <a:tailEnd type="none" w="med" len="med"/>
                    </a:lnB>
                  </a:tcPr>
                </a:tc>
                <a:extLst>
                  <a:ext uri="{0D108BD9-81ED-4DB2-BD59-A6C34878D82A}">
                    <a16:rowId xmlns:a16="http://schemas.microsoft.com/office/drawing/2014/main" val="10006"/>
                  </a:ext>
                </a:extLst>
              </a:tr>
              <a:tr h="300990">
                <a:tc>
                  <a:txBody>
                    <a:bodyPr/>
                    <a:lstStyle/>
                    <a:p>
                      <a:pPr marL="102870">
                        <a:lnSpc>
                          <a:spcPct val="100000"/>
                        </a:lnSpc>
                        <a:spcBef>
                          <a:spcPts val="560"/>
                        </a:spcBef>
                      </a:pPr>
                      <a:r>
                        <a:rPr sz="1000" b="0" dirty="0">
                          <a:solidFill>
                            <a:srgbClr val="51555A"/>
                          </a:solidFill>
                          <a:latin typeface="Museo Sans 300"/>
                          <a:cs typeface="Museo Sans 300"/>
                        </a:rPr>
                        <a:t>Revenue</a:t>
                      </a:r>
                      <a:r>
                        <a:rPr sz="1000" b="0" spc="-10" dirty="0">
                          <a:solidFill>
                            <a:srgbClr val="51555A"/>
                          </a:solidFill>
                          <a:latin typeface="Museo Sans 300"/>
                          <a:cs typeface="Museo Sans 300"/>
                        </a:rPr>
                        <a:t> </a:t>
                      </a:r>
                      <a:r>
                        <a:rPr sz="1000" b="0" dirty="0">
                          <a:solidFill>
                            <a:srgbClr val="51555A"/>
                          </a:solidFill>
                          <a:latin typeface="Museo Sans 300"/>
                          <a:cs typeface="Museo Sans 300"/>
                        </a:rPr>
                        <a:t>from</a:t>
                      </a:r>
                      <a:r>
                        <a:rPr sz="1000" b="0" spc="-5" dirty="0">
                          <a:solidFill>
                            <a:srgbClr val="51555A"/>
                          </a:solidFill>
                          <a:latin typeface="Museo Sans 300"/>
                          <a:cs typeface="Museo Sans 300"/>
                        </a:rPr>
                        <a:t> </a:t>
                      </a:r>
                      <a:r>
                        <a:rPr sz="1000" b="0" dirty="0">
                          <a:solidFill>
                            <a:srgbClr val="51555A"/>
                          </a:solidFill>
                          <a:latin typeface="Museo Sans 300"/>
                          <a:cs typeface="Museo Sans 300"/>
                        </a:rPr>
                        <a:t>receivable</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energy-</a:t>
                      </a:r>
                      <a:r>
                        <a:rPr sz="1000" b="0" dirty="0">
                          <a:solidFill>
                            <a:srgbClr val="51555A"/>
                          </a:solidFill>
                          <a:latin typeface="Museo Sans 300"/>
                          <a:cs typeface="Museo Sans 300"/>
                        </a:rPr>
                        <a:t>related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and</a:t>
                      </a:r>
                      <a:r>
                        <a:rPr sz="1000" b="0" spc="-5" dirty="0">
                          <a:solidFill>
                            <a:srgbClr val="51555A"/>
                          </a:solidFill>
                          <a:latin typeface="Museo Sans 300"/>
                          <a:cs typeface="Museo Sans 300"/>
                        </a:rPr>
                        <a:t> </a:t>
                      </a:r>
                      <a:r>
                        <a:rPr sz="1000" b="0" spc="-10" dirty="0">
                          <a:solidFill>
                            <a:srgbClr val="51555A"/>
                          </a:solidFill>
                          <a:latin typeface="Museo Sans 300"/>
                          <a:cs typeface="Museo Sans 300"/>
                        </a:rPr>
                        <a:t>energy-</a:t>
                      </a:r>
                      <a:r>
                        <a:rPr sz="1000" b="0" dirty="0">
                          <a:solidFill>
                            <a:srgbClr val="51555A"/>
                          </a:solidFill>
                          <a:latin typeface="Museo Sans 300"/>
                          <a:cs typeface="Museo Sans 300"/>
                        </a:rPr>
                        <a:t>efficient</a:t>
                      </a:r>
                      <a:r>
                        <a:rPr sz="1000" b="0" spc="-10" dirty="0">
                          <a:solidFill>
                            <a:srgbClr val="51555A"/>
                          </a:solidFill>
                          <a:latin typeface="Museo Sans 300"/>
                          <a:cs typeface="Museo Sans 300"/>
                        </a:rPr>
                        <a:t> </a:t>
                      </a:r>
                      <a:r>
                        <a:rPr sz="1000" b="0" dirty="0">
                          <a:solidFill>
                            <a:srgbClr val="51555A"/>
                          </a:solidFill>
                          <a:latin typeface="Museo Sans 300"/>
                          <a:cs typeface="Museo Sans 300"/>
                        </a:rPr>
                        <a:t>related</a:t>
                      </a:r>
                      <a:r>
                        <a:rPr sz="1000" b="0" spc="-5" dirty="0">
                          <a:solidFill>
                            <a:srgbClr val="51555A"/>
                          </a:solidFill>
                          <a:latin typeface="Museo Sans 300"/>
                          <a:cs typeface="Museo Sans 300"/>
                        </a:rPr>
                        <a:t> </a:t>
                      </a:r>
                      <a:r>
                        <a:rPr sz="1000" b="0" dirty="0">
                          <a:solidFill>
                            <a:srgbClr val="51555A"/>
                          </a:solidFill>
                          <a:latin typeface="Museo Sans 300"/>
                          <a:cs typeface="Museo Sans 300"/>
                        </a:rPr>
                        <a:t>products.</a:t>
                      </a:r>
                      <a:r>
                        <a:rPr sz="825" b="0" baseline="35353" dirty="0">
                          <a:solidFill>
                            <a:srgbClr val="51555A"/>
                          </a:solidFill>
                          <a:latin typeface="Museo Sans 300"/>
                          <a:cs typeface="Museo Sans 300"/>
                        </a:rPr>
                        <a:t>15,16</a:t>
                      </a:r>
                      <a:r>
                        <a:rPr sz="825" b="0" spc="172" baseline="35353" dirty="0">
                          <a:solidFill>
                            <a:srgbClr val="51555A"/>
                          </a:solidFill>
                          <a:latin typeface="Museo Sans 300"/>
                          <a:cs typeface="Museo Sans 300"/>
                        </a:rPr>
                        <a:t> </a:t>
                      </a:r>
                      <a:r>
                        <a:rPr sz="1000" b="0" spc="-10" dirty="0">
                          <a:solidFill>
                            <a:srgbClr val="51555A"/>
                          </a:solidFill>
                          <a:latin typeface="Museo Sans 300"/>
                          <a:cs typeface="Museo Sans 300"/>
                        </a:rPr>
                        <a:t>(USD)</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45440"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325755" algn="r">
                        <a:lnSpc>
                          <a:spcPct val="100000"/>
                        </a:lnSpc>
                        <a:spcBef>
                          <a:spcPts val="560"/>
                        </a:spcBef>
                      </a:pPr>
                      <a:r>
                        <a:rPr sz="1000" b="0" spc="-50" dirty="0">
                          <a:solidFill>
                            <a:srgbClr val="51555A"/>
                          </a:solidFill>
                          <a:latin typeface="Museo Sans 300"/>
                          <a:cs typeface="Museo Sans 300"/>
                        </a:rPr>
                        <a:t>—</a:t>
                      </a:r>
                      <a:endParaRPr sz="100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a:solidFill>
                        <a:srgbClr val="75797C"/>
                      </a:solidFill>
                      <a:prstDash val="solid"/>
                    </a:lnT>
                    <a:lnB w="3175">
                      <a:solidFill>
                        <a:srgbClr val="75797C"/>
                      </a:solidFill>
                      <a:prstDash val="solid"/>
                    </a:lnB>
                  </a:tcPr>
                </a:tc>
                <a:tc>
                  <a:txBody>
                    <a:bodyPr/>
                    <a:lstStyle/>
                    <a:p>
                      <a:pPr marR="95250" algn="r">
                        <a:lnSpc>
                          <a:spcPct val="100000"/>
                        </a:lnSpc>
                        <a:spcBef>
                          <a:spcPts val="560"/>
                        </a:spcBef>
                      </a:pPr>
                      <a:r>
                        <a:rPr sz="1000" b="0" spc="-50" dirty="0">
                          <a:solidFill>
                            <a:srgbClr val="51555A"/>
                          </a:solidFill>
                          <a:latin typeface="Museo Sans 300"/>
                          <a:cs typeface="Museo Sans 300"/>
                        </a:rPr>
                        <a:t>—</a:t>
                      </a:r>
                      <a:endParaRPr sz="1000" dirty="0">
                        <a:latin typeface="Museo Sans 300"/>
                        <a:cs typeface="Museo Sans 300"/>
                      </a:endParaRPr>
                    </a:p>
                  </a:txBody>
                  <a:tcPr marL="0" marR="0" marT="71120" marB="0">
                    <a:lnT w="3175" cap="flat" cmpd="sng" algn="ctr">
                      <a:solidFill>
                        <a:srgbClr val="75797C"/>
                      </a:solidFill>
                      <a:prstDash val="solid"/>
                      <a:round/>
                      <a:headEnd type="none" w="med" len="med"/>
                      <a:tailEnd type="none" w="med" len="med"/>
                    </a:lnT>
                    <a:lnB w="3175">
                      <a:solidFill>
                        <a:srgbClr val="75797C"/>
                      </a:solidFill>
                      <a:prstDash val="solid"/>
                    </a:lnB>
                  </a:tcPr>
                </a:tc>
                <a:extLst>
                  <a:ext uri="{0D108BD9-81ED-4DB2-BD59-A6C34878D82A}">
                    <a16:rowId xmlns:a16="http://schemas.microsoft.com/office/drawing/2014/main" val="10007"/>
                  </a:ext>
                </a:extLst>
              </a:tr>
            </a:tbl>
          </a:graphicData>
        </a:graphic>
      </p:graphicFrame>
      <p:sp>
        <p:nvSpPr>
          <p:cNvPr id="20" name="object 14">
            <a:extLst>
              <a:ext uri="{FF2B5EF4-FFF2-40B4-BE49-F238E27FC236}">
                <a16:creationId xmlns:a16="http://schemas.microsoft.com/office/drawing/2014/main" id="{AEB1CC77-4BE1-8257-9C1F-E857D6105A45}"/>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2" name="object 8" descr="$PPTXTitle">
            <a:extLst>
              <a:ext uri="{FF2B5EF4-FFF2-40B4-BE49-F238E27FC236}">
                <a16:creationId xmlns:a16="http://schemas.microsoft.com/office/drawing/2014/main" id="{855A2FA5-3443-92E0-EE50-49F59DF1BA50}"/>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4" name="object 8" descr="$PPTXTitle">
            <a:extLst>
              <a:ext uri="{FF2B5EF4-FFF2-40B4-BE49-F238E27FC236}">
                <a16:creationId xmlns:a16="http://schemas.microsoft.com/office/drawing/2014/main" id="{25E43C4A-062C-81EA-B66A-F80D7F3B0DE9}"/>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6" name="object 14">
            <a:extLst>
              <a:ext uri="{FF2B5EF4-FFF2-40B4-BE49-F238E27FC236}">
                <a16:creationId xmlns:a16="http://schemas.microsoft.com/office/drawing/2014/main" id="{B7F14DE9-C8CA-2BB1-43D6-A7EC7E83F08C}"/>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object 9"/>
          <p:cNvGrpSpPr/>
          <p:nvPr/>
        </p:nvGrpSpPr>
        <p:grpSpPr>
          <a:xfrm>
            <a:off x="11830613" y="338391"/>
            <a:ext cx="514350" cy="290830"/>
            <a:chOff x="11830613" y="338391"/>
            <a:chExt cx="514350" cy="290830"/>
          </a:xfrm>
        </p:grpSpPr>
        <p:sp>
          <p:nvSpPr>
            <p:cNvPr id="10" name="object 10"/>
            <p:cNvSpPr/>
            <p:nvPr/>
          </p:nvSpPr>
          <p:spPr>
            <a:xfrm>
              <a:off x="11830609" y="404951"/>
              <a:ext cx="501015" cy="223520"/>
            </a:xfrm>
            <a:custGeom>
              <a:avLst/>
              <a:gdLst/>
              <a:ahLst/>
              <a:cxnLst/>
              <a:rect l="l" t="t" r="r" b="b"/>
              <a:pathLst>
                <a:path w="501015" h="223520">
                  <a:moveTo>
                    <a:pt x="203403" y="188366"/>
                  </a:moveTo>
                  <a:lnTo>
                    <a:pt x="182943" y="150774"/>
                  </a:lnTo>
                  <a:lnTo>
                    <a:pt x="178206" y="155016"/>
                  </a:lnTo>
                  <a:lnTo>
                    <a:pt x="165087" y="164350"/>
                  </a:lnTo>
                  <a:lnTo>
                    <a:pt x="145237" y="173685"/>
                  </a:lnTo>
                  <a:lnTo>
                    <a:pt x="120294" y="177927"/>
                  </a:lnTo>
                  <a:lnTo>
                    <a:pt x="92824" y="172529"/>
                  </a:lnTo>
                  <a:lnTo>
                    <a:pt x="71894" y="157975"/>
                  </a:lnTo>
                  <a:lnTo>
                    <a:pt x="58547" y="136690"/>
                  </a:lnTo>
                  <a:lnTo>
                    <a:pt x="53873" y="111099"/>
                  </a:lnTo>
                  <a:lnTo>
                    <a:pt x="58470" y="85458"/>
                  </a:lnTo>
                  <a:lnTo>
                    <a:pt x="71526" y="64477"/>
                  </a:lnTo>
                  <a:lnTo>
                    <a:pt x="91935" y="50304"/>
                  </a:lnTo>
                  <a:lnTo>
                    <a:pt x="118618" y="45110"/>
                  </a:lnTo>
                  <a:lnTo>
                    <a:pt x="138277" y="45466"/>
                  </a:lnTo>
                  <a:lnTo>
                    <a:pt x="150622" y="47980"/>
                  </a:lnTo>
                  <a:lnTo>
                    <a:pt x="160845" y="54800"/>
                  </a:lnTo>
                  <a:lnTo>
                    <a:pt x="174167" y="68072"/>
                  </a:lnTo>
                  <a:lnTo>
                    <a:pt x="197561" y="31737"/>
                  </a:lnTo>
                  <a:lnTo>
                    <a:pt x="192582" y="26771"/>
                  </a:lnTo>
                  <a:lnTo>
                    <a:pt x="177457" y="15862"/>
                  </a:lnTo>
                  <a:lnTo>
                    <a:pt x="151917" y="4953"/>
                  </a:lnTo>
                  <a:lnTo>
                    <a:pt x="115697" y="0"/>
                  </a:lnTo>
                  <a:lnTo>
                    <a:pt x="67843" y="8902"/>
                  </a:lnTo>
                  <a:lnTo>
                    <a:pt x="31381" y="33045"/>
                  </a:lnTo>
                  <a:lnTo>
                    <a:pt x="8153" y="68541"/>
                  </a:lnTo>
                  <a:lnTo>
                    <a:pt x="0" y="111518"/>
                  </a:lnTo>
                  <a:lnTo>
                    <a:pt x="8153" y="155016"/>
                  </a:lnTo>
                  <a:lnTo>
                    <a:pt x="31381" y="190449"/>
                  </a:lnTo>
                  <a:lnTo>
                    <a:pt x="67843" y="214299"/>
                  </a:lnTo>
                  <a:lnTo>
                    <a:pt x="115697" y="223037"/>
                  </a:lnTo>
                  <a:lnTo>
                    <a:pt x="149250" y="222491"/>
                  </a:lnTo>
                  <a:lnTo>
                    <a:pt x="169583" y="218706"/>
                  </a:lnTo>
                  <a:lnTo>
                    <a:pt x="184886" y="208407"/>
                  </a:lnTo>
                  <a:lnTo>
                    <a:pt x="203403" y="188366"/>
                  </a:lnTo>
                  <a:close/>
                </a:path>
                <a:path w="501015" h="223520">
                  <a:moveTo>
                    <a:pt x="500938" y="159131"/>
                  </a:moveTo>
                  <a:lnTo>
                    <a:pt x="484759" y="119646"/>
                  </a:lnTo>
                  <a:lnTo>
                    <a:pt x="449148" y="97307"/>
                  </a:lnTo>
                  <a:lnTo>
                    <a:pt x="413550" y="82181"/>
                  </a:lnTo>
                  <a:lnTo>
                    <a:pt x="397357" y="64312"/>
                  </a:lnTo>
                  <a:lnTo>
                    <a:pt x="399669" y="55676"/>
                  </a:lnTo>
                  <a:lnTo>
                    <a:pt x="405765" y="49695"/>
                  </a:lnTo>
                  <a:lnTo>
                    <a:pt x="414451" y="46215"/>
                  </a:lnTo>
                  <a:lnTo>
                    <a:pt x="424510" y="45097"/>
                  </a:lnTo>
                  <a:lnTo>
                    <a:pt x="443649" y="45389"/>
                  </a:lnTo>
                  <a:lnTo>
                    <a:pt x="455472" y="47396"/>
                  </a:lnTo>
                  <a:lnTo>
                    <a:pt x="464858" y="52844"/>
                  </a:lnTo>
                  <a:lnTo>
                    <a:pt x="476707" y="63474"/>
                  </a:lnTo>
                  <a:lnTo>
                    <a:pt x="496341" y="24218"/>
                  </a:lnTo>
                  <a:lnTo>
                    <a:pt x="491934" y="20434"/>
                  </a:lnTo>
                  <a:lnTo>
                    <a:pt x="478650" y="12103"/>
                  </a:lnTo>
                  <a:lnTo>
                    <a:pt x="456349" y="3784"/>
                  </a:lnTo>
                  <a:lnTo>
                    <a:pt x="424929" y="0"/>
                  </a:lnTo>
                  <a:lnTo>
                    <a:pt x="392823" y="4203"/>
                  </a:lnTo>
                  <a:lnTo>
                    <a:pt x="366966" y="16446"/>
                  </a:lnTo>
                  <a:lnTo>
                    <a:pt x="349745" y="36118"/>
                  </a:lnTo>
                  <a:lnTo>
                    <a:pt x="343471" y="62649"/>
                  </a:lnTo>
                  <a:lnTo>
                    <a:pt x="359664" y="102082"/>
                  </a:lnTo>
                  <a:lnTo>
                    <a:pt x="395274" y="124460"/>
                  </a:lnTo>
                  <a:lnTo>
                    <a:pt x="430885" y="139941"/>
                  </a:lnTo>
                  <a:lnTo>
                    <a:pt x="447065" y="158711"/>
                  </a:lnTo>
                  <a:lnTo>
                    <a:pt x="444804" y="167005"/>
                  </a:lnTo>
                  <a:lnTo>
                    <a:pt x="438708" y="173024"/>
                  </a:lnTo>
                  <a:lnTo>
                    <a:pt x="429793" y="176682"/>
                  </a:lnTo>
                  <a:lnTo>
                    <a:pt x="419074" y="177927"/>
                  </a:lnTo>
                  <a:lnTo>
                    <a:pt x="398678" y="177558"/>
                  </a:lnTo>
                  <a:lnTo>
                    <a:pt x="385826" y="175006"/>
                  </a:lnTo>
                  <a:lnTo>
                    <a:pt x="375094" y="168059"/>
                  </a:lnTo>
                  <a:lnTo>
                    <a:pt x="361022" y="154533"/>
                  </a:lnTo>
                  <a:lnTo>
                    <a:pt x="336791" y="191706"/>
                  </a:lnTo>
                  <a:lnTo>
                    <a:pt x="342252" y="196596"/>
                  </a:lnTo>
                  <a:lnTo>
                    <a:pt x="358254" y="207365"/>
                  </a:lnTo>
                  <a:lnTo>
                    <a:pt x="384200" y="218135"/>
                  </a:lnTo>
                  <a:lnTo>
                    <a:pt x="419493" y="223024"/>
                  </a:lnTo>
                  <a:lnTo>
                    <a:pt x="453542" y="218033"/>
                  </a:lnTo>
                  <a:lnTo>
                    <a:pt x="479171" y="204393"/>
                  </a:lnTo>
                  <a:lnTo>
                    <a:pt x="495325" y="184086"/>
                  </a:lnTo>
                  <a:lnTo>
                    <a:pt x="500938" y="159131"/>
                  </a:lnTo>
                  <a:close/>
                </a:path>
              </a:pathLst>
            </a:custGeom>
            <a:solidFill>
              <a:srgbClr val="003973"/>
            </a:solidFill>
          </p:spPr>
          <p:txBody>
            <a:bodyPr wrap="square" lIns="0" tIns="0" rIns="0" bIns="0" rtlCol="0"/>
            <a:lstStyle/>
            <a:p>
              <a:endParaRPr/>
            </a:p>
          </p:txBody>
        </p:sp>
        <p:sp>
          <p:nvSpPr>
            <p:cNvPr id="11" name="object 11"/>
            <p:cNvSpPr/>
            <p:nvPr/>
          </p:nvSpPr>
          <p:spPr>
            <a:xfrm>
              <a:off x="12048235" y="338391"/>
              <a:ext cx="53340" cy="61594"/>
            </a:xfrm>
            <a:custGeom>
              <a:avLst/>
              <a:gdLst/>
              <a:ahLst/>
              <a:cxnLst/>
              <a:rect l="l" t="t" r="r" b="b"/>
              <a:pathLst>
                <a:path w="53340" h="61595">
                  <a:moveTo>
                    <a:pt x="53174" y="0"/>
                  </a:moveTo>
                  <a:lnTo>
                    <a:pt x="0" y="0"/>
                  </a:lnTo>
                  <a:lnTo>
                    <a:pt x="0" y="61391"/>
                  </a:lnTo>
                  <a:lnTo>
                    <a:pt x="53174" y="61391"/>
                  </a:lnTo>
                  <a:lnTo>
                    <a:pt x="53174" y="0"/>
                  </a:lnTo>
                  <a:close/>
                </a:path>
              </a:pathLst>
            </a:custGeom>
            <a:solidFill>
              <a:srgbClr val="44C000"/>
            </a:solidFill>
          </p:spPr>
          <p:txBody>
            <a:bodyPr wrap="square" lIns="0" tIns="0" rIns="0" bIns="0" rtlCol="0"/>
            <a:lstStyle/>
            <a:p>
              <a:endParaRPr/>
            </a:p>
          </p:txBody>
        </p:sp>
        <p:sp>
          <p:nvSpPr>
            <p:cNvPr id="12" name="object 12"/>
            <p:cNvSpPr/>
            <p:nvPr/>
          </p:nvSpPr>
          <p:spPr>
            <a:xfrm>
              <a:off x="12101423" y="399783"/>
              <a:ext cx="61594" cy="53340"/>
            </a:xfrm>
            <a:custGeom>
              <a:avLst/>
              <a:gdLst/>
              <a:ahLst/>
              <a:cxnLst/>
              <a:rect l="l" t="t" r="r" b="b"/>
              <a:pathLst>
                <a:path w="61595" h="53340">
                  <a:moveTo>
                    <a:pt x="61391" y="0"/>
                  </a:moveTo>
                  <a:lnTo>
                    <a:pt x="0" y="0"/>
                  </a:lnTo>
                  <a:lnTo>
                    <a:pt x="0" y="53174"/>
                  </a:lnTo>
                  <a:lnTo>
                    <a:pt x="61391" y="53174"/>
                  </a:lnTo>
                  <a:lnTo>
                    <a:pt x="61391" y="0"/>
                  </a:lnTo>
                  <a:close/>
                </a:path>
              </a:pathLst>
            </a:custGeom>
            <a:solidFill>
              <a:srgbClr val="FF7300"/>
            </a:solidFill>
          </p:spPr>
          <p:txBody>
            <a:bodyPr wrap="square" lIns="0" tIns="0" rIns="0" bIns="0" rtlCol="0"/>
            <a:lstStyle/>
            <a:p>
              <a:endParaRPr/>
            </a:p>
          </p:txBody>
        </p:sp>
        <p:sp>
          <p:nvSpPr>
            <p:cNvPr id="13" name="object 13"/>
            <p:cNvSpPr/>
            <p:nvPr/>
          </p:nvSpPr>
          <p:spPr>
            <a:xfrm>
              <a:off x="12048350" y="452945"/>
              <a:ext cx="296545" cy="175895"/>
            </a:xfrm>
            <a:custGeom>
              <a:avLst/>
              <a:gdLst/>
              <a:ahLst/>
              <a:cxnLst/>
              <a:rect l="l" t="t" r="r" b="b"/>
              <a:pathLst>
                <a:path w="296545" h="175895">
                  <a:moveTo>
                    <a:pt x="104838" y="121958"/>
                  </a:moveTo>
                  <a:lnTo>
                    <a:pt x="101079" y="122796"/>
                  </a:lnTo>
                  <a:lnTo>
                    <a:pt x="95224" y="122796"/>
                  </a:lnTo>
                  <a:lnTo>
                    <a:pt x="82473" y="121462"/>
                  </a:lnTo>
                  <a:lnTo>
                    <a:pt x="68656" y="115900"/>
                  </a:lnTo>
                  <a:lnTo>
                    <a:pt x="57581" y="103771"/>
                  </a:lnTo>
                  <a:lnTo>
                    <a:pt x="53047" y="82702"/>
                  </a:lnTo>
                  <a:lnTo>
                    <a:pt x="53047" y="0"/>
                  </a:lnTo>
                  <a:lnTo>
                    <a:pt x="0" y="0"/>
                  </a:lnTo>
                  <a:lnTo>
                    <a:pt x="0" y="89382"/>
                  </a:lnTo>
                  <a:lnTo>
                    <a:pt x="9664" y="132041"/>
                  </a:lnTo>
                  <a:lnTo>
                    <a:pt x="33159" y="156260"/>
                  </a:lnTo>
                  <a:lnTo>
                    <a:pt x="62204" y="167081"/>
                  </a:lnTo>
                  <a:lnTo>
                    <a:pt x="88544" y="169570"/>
                  </a:lnTo>
                  <a:lnTo>
                    <a:pt x="98564" y="169570"/>
                  </a:lnTo>
                  <a:lnTo>
                    <a:pt x="104838" y="168313"/>
                  </a:lnTo>
                  <a:lnTo>
                    <a:pt x="104838" y="122796"/>
                  </a:lnTo>
                  <a:lnTo>
                    <a:pt x="104838" y="121958"/>
                  </a:lnTo>
                  <a:close/>
                </a:path>
                <a:path w="296545" h="175895">
                  <a:moveTo>
                    <a:pt x="289344" y="169354"/>
                  </a:moveTo>
                  <a:lnTo>
                    <a:pt x="286994" y="164846"/>
                  </a:lnTo>
                  <a:lnTo>
                    <a:pt x="286550" y="164058"/>
                  </a:lnTo>
                  <a:lnTo>
                    <a:pt x="287439" y="163817"/>
                  </a:lnTo>
                  <a:lnTo>
                    <a:pt x="288772" y="162763"/>
                  </a:lnTo>
                  <a:lnTo>
                    <a:pt x="288772" y="158965"/>
                  </a:lnTo>
                  <a:lnTo>
                    <a:pt x="288772" y="158419"/>
                  </a:lnTo>
                  <a:lnTo>
                    <a:pt x="287134" y="156845"/>
                  </a:lnTo>
                  <a:lnTo>
                    <a:pt x="285800" y="156845"/>
                  </a:lnTo>
                  <a:lnTo>
                    <a:pt x="285800" y="159613"/>
                  </a:lnTo>
                  <a:lnTo>
                    <a:pt x="285800" y="161975"/>
                  </a:lnTo>
                  <a:lnTo>
                    <a:pt x="285038" y="162763"/>
                  </a:lnTo>
                  <a:lnTo>
                    <a:pt x="282371" y="162763"/>
                  </a:lnTo>
                  <a:lnTo>
                    <a:pt x="282371" y="158965"/>
                  </a:lnTo>
                  <a:lnTo>
                    <a:pt x="285115" y="158965"/>
                  </a:lnTo>
                  <a:lnTo>
                    <a:pt x="285800" y="159613"/>
                  </a:lnTo>
                  <a:lnTo>
                    <a:pt x="285800" y="156845"/>
                  </a:lnTo>
                  <a:lnTo>
                    <a:pt x="279476" y="156845"/>
                  </a:lnTo>
                  <a:lnTo>
                    <a:pt x="279476" y="169354"/>
                  </a:lnTo>
                  <a:lnTo>
                    <a:pt x="282371" y="169354"/>
                  </a:lnTo>
                  <a:lnTo>
                    <a:pt x="282371" y="164846"/>
                  </a:lnTo>
                  <a:lnTo>
                    <a:pt x="284048" y="164846"/>
                  </a:lnTo>
                  <a:lnTo>
                    <a:pt x="286131" y="169354"/>
                  </a:lnTo>
                  <a:lnTo>
                    <a:pt x="289344" y="169354"/>
                  </a:lnTo>
                  <a:close/>
                </a:path>
                <a:path w="296545" h="175895">
                  <a:moveTo>
                    <a:pt x="296049" y="156235"/>
                  </a:moveTo>
                  <a:lnTo>
                    <a:pt x="293293" y="153428"/>
                  </a:lnTo>
                  <a:lnTo>
                    <a:pt x="293039" y="153174"/>
                  </a:lnTo>
                  <a:lnTo>
                    <a:pt x="293039" y="157734"/>
                  </a:lnTo>
                  <a:lnTo>
                    <a:pt x="293039" y="168643"/>
                  </a:lnTo>
                  <a:lnTo>
                    <a:pt x="289013" y="172935"/>
                  </a:lnTo>
                  <a:lnTo>
                    <a:pt x="278587" y="172935"/>
                  </a:lnTo>
                  <a:lnTo>
                    <a:pt x="274586" y="168643"/>
                  </a:lnTo>
                  <a:lnTo>
                    <a:pt x="274586" y="157734"/>
                  </a:lnTo>
                  <a:lnTo>
                    <a:pt x="278587" y="153428"/>
                  </a:lnTo>
                  <a:lnTo>
                    <a:pt x="289013" y="153428"/>
                  </a:lnTo>
                  <a:lnTo>
                    <a:pt x="293039" y="157734"/>
                  </a:lnTo>
                  <a:lnTo>
                    <a:pt x="293039" y="153174"/>
                  </a:lnTo>
                  <a:lnTo>
                    <a:pt x="290576" y="150660"/>
                  </a:lnTo>
                  <a:lnTo>
                    <a:pt x="277012" y="150660"/>
                  </a:lnTo>
                  <a:lnTo>
                    <a:pt x="271538" y="156235"/>
                  </a:lnTo>
                  <a:lnTo>
                    <a:pt x="271538" y="170103"/>
                  </a:lnTo>
                  <a:lnTo>
                    <a:pt x="277012" y="175704"/>
                  </a:lnTo>
                  <a:lnTo>
                    <a:pt x="290576" y="175704"/>
                  </a:lnTo>
                  <a:lnTo>
                    <a:pt x="293281" y="172935"/>
                  </a:lnTo>
                  <a:lnTo>
                    <a:pt x="296049" y="170103"/>
                  </a:lnTo>
                  <a:lnTo>
                    <a:pt x="296049" y="156235"/>
                  </a:lnTo>
                  <a:close/>
                </a:path>
              </a:pathLst>
            </a:custGeom>
            <a:solidFill>
              <a:srgbClr val="003973"/>
            </a:solidFill>
          </p:spPr>
          <p:txBody>
            <a:bodyPr wrap="square" lIns="0" tIns="0" rIns="0" bIns="0" rtlCol="0"/>
            <a:lstStyle/>
            <a:p>
              <a:endParaRPr/>
            </a:p>
          </p:txBody>
        </p:sp>
      </p:grpSp>
      <p:sp>
        <p:nvSpPr>
          <p:cNvPr id="16" name="object 16"/>
          <p:cNvSpPr txBox="1"/>
          <p:nvPr/>
        </p:nvSpPr>
        <p:spPr>
          <a:xfrm>
            <a:off x="444500" y="920750"/>
            <a:ext cx="3236595" cy="1026794"/>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03973"/>
                </a:solidFill>
                <a:latin typeface="Museo Sans 500"/>
                <a:cs typeface="Museo Sans 500"/>
              </a:rPr>
              <a:t>Performance</a:t>
            </a:r>
            <a:r>
              <a:rPr sz="3000" spc="-185" dirty="0">
                <a:solidFill>
                  <a:srgbClr val="003973"/>
                </a:solidFill>
                <a:latin typeface="Museo Sans 500"/>
                <a:cs typeface="Museo Sans 500"/>
              </a:rPr>
              <a:t> </a:t>
            </a:r>
            <a:r>
              <a:rPr sz="3000" spc="-20" dirty="0">
                <a:solidFill>
                  <a:srgbClr val="003973"/>
                </a:solidFill>
                <a:latin typeface="Museo Sans 500"/>
                <a:cs typeface="Museo Sans 500"/>
              </a:rPr>
              <a:t>Data</a:t>
            </a:r>
            <a:endParaRPr sz="3000">
              <a:latin typeface="Museo Sans 500"/>
              <a:cs typeface="Museo Sans 500"/>
            </a:endParaRPr>
          </a:p>
          <a:p>
            <a:pPr marL="12700">
              <a:lnSpc>
                <a:spcPct val="100000"/>
              </a:lnSpc>
              <a:spcBef>
                <a:spcPts val="2660"/>
              </a:spcBef>
            </a:pPr>
            <a:r>
              <a:rPr sz="1350" b="1" spc="-10" dirty="0">
                <a:solidFill>
                  <a:srgbClr val="003973"/>
                </a:solidFill>
                <a:latin typeface="Museo Sans 700"/>
                <a:cs typeface="Museo Sans 700"/>
              </a:rPr>
              <a:t>Notes</a:t>
            </a:r>
            <a:endParaRPr sz="1350">
              <a:latin typeface="Museo Sans 700"/>
              <a:cs typeface="Museo Sans 700"/>
            </a:endParaRPr>
          </a:p>
        </p:txBody>
      </p:sp>
      <p:sp>
        <p:nvSpPr>
          <p:cNvPr id="17" name="object 17"/>
          <p:cNvSpPr/>
          <p:nvPr/>
        </p:nvSpPr>
        <p:spPr>
          <a:xfrm>
            <a:off x="457200" y="2000250"/>
            <a:ext cx="11795760" cy="0"/>
          </a:xfrm>
          <a:custGeom>
            <a:avLst/>
            <a:gdLst/>
            <a:ahLst/>
            <a:cxnLst/>
            <a:rect l="l" t="t" r="r" b="b"/>
            <a:pathLst>
              <a:path w="11795760">
                <a:moveTo>
                  <a:pt x="0" y="0"/>
                </a:moveTo>
                <a:lnTo>
                  <a:pt x="11795760" y="0"/>
                </a:lnTo>
              </a:path>
            </a:pathLst>
          </a:custGeom>
          <a:ln w="9525">
            <a:solidFill>
              <a:srgbClr val="003973"/>
            </a:solidFill>
          </a:ln>
        </p:spPr>
        <p:txBody>
          <a:bodyPr wrap="square" lIns="0" tIns="0" rIns="0" bIns="0" rtlCol="0"/>
          <a:lstStyle/>
          <a:p>
            <a:endParaRPr/>
          </a:p>
        </p:txBody>
      </p:sp>
      <p:sp>
        <p:nvSpPr>
          <p:cNvPr id="19" name="object 19"/>
          <p:cNvSpPr txBox="1"/>
          <p:nvPr/>
        </p:nvSpPr>
        <p:spPr>
          <a:xfrm>
            <a:off x="426262" y="2134177"/>
            <a:ext cx="11770360" cy="4466159"/>
          </a:xfrm>
          <a:prstGeom prst="rect">
            <a:avLst/>
          </a:prstGeom>
        </p:spPr>
        <p:txBody>
          <a:bodyPr vert="horz" wrap="square" lIns="0" tIns="12700" rIns="0" bIns="0" rtlCol="0">
            <a:spAutoFit/>
          </a:bodyPr>
          <a:lstStyle/>
          <a:p>
            <a:pPr marL="181610" marR="10160" indent="-169545">
              <a:lnSpc>
                <a:spcPct val="122600"/>
              </a:lnSpc>
              <a:spcBef>
                <a:spcPts val="100"/>
              </a:spcBef>
              <a:buAutoNum type="arabicPeriod"/>
              <a:tabLst>
                <a:tab pos="183515" algn="l"/>
              </a:tabLst>
            </a:pPr>
            <a:r>
              <a:rPr sz="850" b="0" dirty="0">
                <a:solidFill>
                  <a:srgbClr val="51555A"/>
                </a:solidFill>
                <a:latin typeface="Museo Sans 300"/>
                <a:cs typeface="Museo Sans 300"/>
              </a:rPr>
              <a:t>Data</a:t>
            </a:r>
            <a:r>
              <a:rPr sz="850" b="0" spc="-15" dirty="0">
                <a:solidFill>
                  <a:srgbClr val="51555A"/>
                </a:solidFill>
                <a:latin typeface="Museo Sans 300"/>
                <a:cs typeface="Museo Sans 300"/>
              </a:rPr>
              <a:t> </a:t>
            </a:r>
            <a:r>
              <a:rPr sz="850" b="0" dirty="0">
                <a:solidFill>
                  <a:srgbClr val="51555A"/>
                </a:solidFill>
                <a:latin typeface="Museo Sans 300"/>
                <a:cs typeface="Museo Sans 300"/>
              </a:rPr>
              <a:t>measured</a:t>
            </a:r>
            <a:r>
              <a:rPr sz="850" b="0" spc="-15" dirty="0">
                <a:solidFill>
                  <a:srgbClr val="51555A"/>
                </a:solidFill>
                <a:latin typeface="Museo Sans 300"/>
                <a:cs typeface="Museo Sans 300"/>
              </a:rPr>
              <a:t> </a:t>
            </a:r>
            <a:r>
              <a:rPr sz="850" b="0" dirty="0">
                <a:solidFill>
                  <a:srgbClr val="51555A"/>
                </a:solidFill>
                <a:latin typeface="Museo Sans 300"/>
                <a:cs typeface="Museo Sans 300"/>
              </a:rPr>
              <a:t>from</a:t>
            </a:r>
            <a:r>
              <a:rPr sz="850" b="0" spc="-10" dirty="0">
                <a:solidFill>
                  <a:srgbClr val="51555A"/>
                </a:solidFill>
                <a:latin typeface="Museo Sans 300"/>
                <a:cs typeface="Museo Sans 300"/>
              </a:rPr>
              <a:t> </a:t>
            </a:r>
            <a:r>
              <a:rPr sz="850" b="0" dirty="0">
                <a:solidFill>
                  <a:srgbClr val="51555A"/>
                </a:solidFill>
                <a:latin typeface="Museo Sans 300"/>
                <a:cs typeface="Museo Sans 300"/>
              </a:rPr>
              <a:t>manufacturing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operations</a:t>
            </a:r>
            <a:r>
              <a:rPr sz="850" b="0" spc="-15" dirty="0">
                <a:solidFill>
                  <a:srgbClr val="51555A"/>
                </a:solidFill>
                <a:latin typeface="Museo Sans 300"/>
                <a:cs typeface="Museo Sans 300"/>
              </a:rPr>
              <a:t> </a:t>
            </a:r>
            <a:r>
              <a:rPr sz="850" b="0" dirty="0">
                <a:solidFill>
                  <a:srgbClr val="51555A"/>
                </a:solidFill>
                <a:latin typeface="Museo Sans 300"/>
                <a:cs typeface="Museo Sans 300"/>
              </a:rPr>
              <a:t>at</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facilities</a:t>
            </a:r>
            <a:r>
              <a:rPr sz="850" b="0" spc="-10" dirty="0">
                <a:solidFill>
                  <a:srgbClr val="51555A"/>
                </a:solidFill>
                <a:latin typeface="Museo Sans 300"/>
                <a:cs typeface="Museo Sans 300"/>
              </a:rPr>
              <a:t> </a:t>
            </a:r>
            <a:r>
              <a:rPr sz="850" b="0" dirty="0">
                <a:solidFill>
                  <a:srgbClr val="51555A"/>
                </a:solidFill>
                <a:latin typeface="Museo Sans 300"/>
                <a:cs typeface="Museo Sans 300"/>
              </a:rPr>
              <a:t>located</a:t>
            </a:r>
            <a:r>
              <a:rPr sz="850" b="0" spc="-15" dirty="0">
                <a:solidFill>
                  <a:srgbClr val="51555A"/>
                </a:solidFill>
                <a:latin typeface="Museo Sans 300"/>
                <a:cs typeface="Museo Sans 300"/>
              </a:rPr>
              <a:t> </a:t>
            </a:r>
            <a:r>
              <a:rPr sz="850" b="0" dirty="0">
                <a:solidFill>
                  <a:srgbClr val="51555A"/>
                </a:solidFill>
                <a:latin typeface="Museo Sans 300"/>
                <a:cs typeface="Museo Sans 300"/>
              </a:rPr>
              <a:t>in</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United</a:t>
            </a:r>
            <a:r>
              <a:rPr sz="850" b="0" spc="-15" dirty="0">
                <a:solidFill>
                  <a:srgbClr val="51555A"/>
                </a:solidFill>
                <a:latin typeface="Museo Sans 300"/>
                <a:cs typeface="Museo Sans 300"/>
              </a:rPr>
              <a:t> </a:t>
            </a:r>
            <a:r>
              <a:rPr sz="850" b="0" dirty="0">
                <a:solidFill>
                  <a:srgbClr val="51555A"/>
                </a:solidFill>
                <a:latin typeface="Museo Sans 300"/>
                <a:cs typeface="Museo Sans 300"/>
              </a:rPr>
              <a:t>States</a:t>
            </a:r>
            <a:r>
              <a:rPr sz="850" b="0" spc="-10" dirty="0">
                <a:solidFill>
                  <a:srgbClr val="51555A"/>
                </a:solidFill>
                <a:latin typeface="Museo Sans 300"/>
                <a:cs typeface="Museo Sans 300"/>
              </a:rPr>
              <a:t> (Albuquerque,</a:t>
            </a:r>
            <a:r>
              <a:rPr sz="850" b="0" spc="-15" dirty="0">
                <a:solidFill>
                  <a:srgbClr val="51555A"/>
                </a:solidFill>
                <a:latin typeface="Museo Sans 300"/>
                <a:cs typeface="Museo Sans 300"/>
              </a:rPr>
              <a:t> </a:t>
            </a:r>
            <a:r>
              <a:rPr sz="850" b="0" dirty="0">
                <a:solidFill>
                  <a:srgbClr val="51555A"/>
                </a:solidFill>
                <a:latin typeface="Museo Sans 300"/>
                <a:cs typeface="Museo Sans 300"/>
              </a:rPr>
              <a:t>NM;</a:t>
            </a:r>
            <a:r>
              <a:rPr sz="850" b="0" spc="-15" dirty="0">
                <a:solidFill>
                  <a:srgbClr val="51555A"/>
                </a:solidFill>
                <a:latin typeface="Museo Sans 300"/>
                <a:cs typeface="Museo Sans 300"/>
              </a:rPr>
              <a:t> </a:t>
            </a:r>
            <a:r>
              <a:rPr sz="850" b="0" dirty="0">
                <a:solidFill>
                  <a:srgbClr val="51555A"/>
                </a:solidFill>
                <a:latin typeface="Museo Sans 300"/>
                <a:cs typeface="Museo Sans 300"/>
              </a:rPr>
              <a:t>Boise,</a:t>
            </a:r>
            <a:r>
              <a:rPr sz="850" b="0" spc="-10" dirty="0">
                <a:solidFill>
                  <a:srgbClr val="51555A"/>
                </a:solidFill>
                <a:latin typeface="Museo Sans 300"/>
                <a:cs typeface="Museo Sans 300"/>
              </a:rPr>
              <a:t> </a:t>
            </a:r>
            <a:r>
              <a:rPr sz="850" b="0" dirty="0">
                <a:solidFill>
                  <a:srgbClr val="51555A"/>
                </a:solidFill>
                <a:latin typeface="Museo Sans 300"/>
                <a:cs typeface="Museo Sans 300"/>
              </a:rPr>
              <a:t>ID;</a:t>
            </a:r>
            <a:r>
              <a:rPr sz="850" b="0" spc="-15" dirty="0">
                <a:solidFill>
                  <a:srgbClr val="51555A"/>
                </a:solidFill>
                <a:latin typeface="Museo Sans 300"/>
                <a:cs typeface="Museo Sans 300"/>
              </a:rPr>
              <a:t> </a:t>
            </a:r>
            <a:r>
              <a:rPr sz="850" b="0" dirty="0">
                <a:solidFill>
                  <a:srgbClr val="51555A"/>
                </a:solidFill>
                <a:latin typeface="Museo Sans 300"/>
                <a:cs typeface="Museo Sans 300"/>
              </a:rPr>
              <a:t>Cranston,</a:t>
            </a:r>
            <a:r>
              <a:rPr sz="850" b="0" spc="-15" dirty="0">
                <a:solidFill>
                  <a:srgbClr val="51555A"/>
                </a:solidFill>
                <a:latin typeface="Museo Sans 300"/>
                <a:cs typeface="Museo Sans 300"/>
              </a:rPr>
              <a:t> </a:t>
            </a:r>
            <a:r>
              <a:rPr sz="850" b="0" dirty="0">
                <a:solidFill>
                  <a:srgbClr val="51555A"/>
                </a:solidFill>
                <a:latin typeface="Museo Sans 300"/>
                <a:cs typeface="Museo Sans 300"/>
              </a:rPr>
              <a:t>Rhode</a:t>
            </a:r>
            <a:r>
              <a:rPr sz="850" b="0" spc="-10" dirty="0">
                <a:solidFill>
                  <a:srgbClr val="51555A"/>
                </a:solidFill>
                <a:latin typeface="Museo Sans 300"/>
                <a:cs typeface="Museo Sans 300"/>
              </a:rPr>
              <a:t> </a:t>
            </a:r>
            <a:r>
              <a:rPr sz="850" b="0" dirty="0">
                <a:solidFill>
                  <a:srgbClr val="51555A"/>
                </a:solidFill>
                <a:latin typeface="Museo Sans 300"/>
                <a:cs typeface="Museo Sans 300"/>
              </a:rPr>
              <a:t>Island;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Lisle,</a:t>
            </a:r>
            <a:r>
              <a:rPr sz="850" b="0" spc="-15" dirty="0">
                <a:solidFill>
                  <a:srgbClr val="51555A"/>
                </a:solidFill>
                <a:latin typeface="Museo Sans 300"/>
                <a:cs typeface="Museo Sans 300"/>
              </a:rPr>
              <a:t> </a:t>
            </a:r>
            <a:r>
              <a:rPr sz="850" b="0" dirty="0">
                <a:solidFill>
                  <a:srgbClr val="51555A"/>
                </a:solidFill>
                <a:latin typeface="Museo Sans 300"/>
                <a:cs typeface="Museo Sans 300"/>
              </a:rPr>
              <a:t>IL),</a:t>
            </a:r>
            <a:r>
              <a:rPr sz="850" b="0" spc="-15" dirty="0">
                <a:solidFill>
                  <a:srgbClr val="51555A"/>
                </a:solidFill>
                <a:latin typeface="Museo Sans 300"/>
                <a:cs typeface="Museo Sans 300"/>
              </a:rPr>
              <a:t> </a:t>
            </a:r>
            <a:r>
              <a:rPr sz="850" b="0" dirty="0">
                <a:solidFill>
                  <a:srgbClr val="51555A"/>
                </a:solidFill>
                <a:latin typeface="Museo Sans 300"/>
                <a:cs typeface="Museo Sans 300"/>
              </a:rPr>
              <a:t>outside</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United</a:t>
            </a:r>
            <a:r>
              <a:rPr sz="850" b="0" spc="-10" dirty="0">
                <a:solidFill>
                  <a:srgbClr val="51555A"/>
                </a:solidFill>
                <a:latin typeface="Museo Sans 300"/>
                <a:cs typeface="Museo Sans 300"/>
              </a:rPr>
              <a:t> </a:t>
            </a:r>
            <a:r>
              <a:rPr sz="850" b="0" dirty="0">
                <a:solidFill>
                  <a:srgbClr val="51555A"/>
                </a:solidFill>
                <a:latin typeface="Museo Sans 300"/>
                <a:cs typeface="Museo Sans 300"/>
              </a:rPr>
              <a:t>States</a:t>
            </a:r>
            <a:r>
              <a:rPr sz="850" b="0" spc="-15" dirty="0">
                <a:solidFill>
                  <a:srgbClr val="51555A"/>
                </a:solidFill>
                <a:latin typeface="Museo Sans 300"/>
                <a:cs typeface="Museo Sans 300"/>
              </a:rPr>
              <a:t> </a:t>
            </a:r>
            <a:r>
              <a:rPr sz="850" b="0" dirty="0">
                <a:solidFill>
                  <a:srgbClr val="51555A"/>
                </a:solidFill>
                <a:latin typeface="Museo Sans 300"/>
                <a:cs typeface="Museo Sans 300"/>
              </a:rPr>
              <a:t>(Kaohsiung,</a:t>
            </a:r>
            <a:r>
              <a:rPr sz="850" b="0" spc="-15" dirty="0">
                <a:solidFill>
                  <a:srgbClr val="51555A"/>
                </a:solidFill>
                <a:latin typeface="Museo Sans 300"/>
                <a:cs typeface="Museo Sans 300"/>
              </a:rPr>
              <a:t> </a:t>
            </a:r>
            <a:r>
              <a:rPr sz="850" b="0" dirty="0">
                <a:solidFill>
                  <a:srgbClr val="51555A"/>
                </a:solidFill>
                <a:latin typeface="Museo Sans 300"/>
                <a:cs typeface="Museo Sans 300"/>
              </a:rPr>
              <a:t>TW;</a:t>
            </a:r>
            <a:r>
              <a:rPr sz="850" b="0" spc="-10" dirty="0">
                <a:solidFill>
                  <a:srgbClr val="51555A"/>
                </a:solidFill>
                <a:latin typeface="Museo Sans 300"/>
                <a:cs typeface="Museo Sans 300"/>
              </a:rPr>
              <a:t> </a:t>
            </a:r>
            <a:r>
              <a:rPr sz="850" b="0" dirty="0">
                <a:solidFill>
                  <a:srgbClr val="51555A"/>
                </a:solidFill>
                <a:latin typeface="Museo Sans 300"/>
                <a:cs typeface="Museo Sans 300"/>
              </a:rPr>
              <a:t>Kvistgaard,</a:t>
            </a:r>
            <a:r>
              <a:rPr sz="850" b="0" spc="-15" dirty="0">
                <a:solidFill>
                  <a:srgbClr val="51555A"/>
                </a:solidFill>
                <a:latin typeface="Museo Sans 300"/>
                <a:cs typeface="Museo Sans 300"/>
              </a:rPr>
              <a:t> </a:t>
            </a:r>
            <a:r>
              <a:rPr sz="850" b="0" dirty="0">
                <a:solidFill>
                  <a:srgbClr val="51555A"/>
                </a:solidFill>
                <a:latin typeface="Museo Sans 300"/>
                <a:cs typeface="Museo Sans 300"/>
              </a:rPr>
              <a:t>DK;</a:t>
            </a:r>
            <a:r>
              <a:rPr sz="850" b="0" spc="-15" dirty="0">
                <a:solidFill>
                  <a:srgbClr val="51555A"/>
                </a:solidFill>
                <a:latin typeface="Museo Sans 300"/>
                <a:cs typeface="Museo Sans 300"/>
              </a:rPr>
              <a:t> </a:t>
            </a:r>
            <a:r>
              <a:rPr sz="850" b="0" dirty="0">
                <a:solidFill>
                  <a:srgbClr val="51555A"/>
                </a:solidFill>
                <a:latin typeface="Museo Sans 300"/>
                <a:cs typeface="Museo Sans 300"/>
              </a:rPr>
              <a:t>Lublin,</a:t>
            </a:r>
            <a:r>
              <a:rPr sz="850" b="0" spc="-10" dirty="0">
                <a:solidFill>
                  <a:srgbClr val="51555A"/>
                </a:solidFill>
                <a:latin typeface="Museo Sans 300"/>
                <a:cs typeface="Museo Sans 300"/>
              </a:rPr>
              <a:t> </a:t>
            </a:r>
            <a:r>
              <a:rPr sz="850" b="0" spc="-25" dirty="0">
                <a:solidFill>
                  <a:srgbClr val="51555A"/>
                </a:solidFill>
                <a:latin typeface="Museo Sans 300"/>
                <a:cs typeface="Museo Sans 300"/>
              </a:rPr>
              <a:t>PL;</a:t>
            </a:r>
            <a:r>
              <a:rPr sz="850" b="0" dirty="0">
                <a:solidFill>
                  <a:srgbClr val="51555A"/>
                </a:solidFill>
                <a:latin typeface="Museo Sans 300"/>
                <a:cs typeface="Museo Sans 300"/>
              </a:rPr>
              <a:t> Matamoros,</a:t>
            </a:r>
            <a:r>
              <a:rPr sz="850" b="0" spc="-15" dirty="0">
                <a:solidFill>
                  <a:srgbClr val="51555A"/>
                </a:solidFill>
                <a:latin typeface="Museo Sans 300"/>
                <a:cs typeface="Museo Sans 300"/>
              </a:rPr>
              <a:t> </a:t>
            </a:r>
            <a:r>
              <a:rPr sz="850" b="0" dirty="0">
                <a:solidFill>
                  <a:srgbClr val="51555A"/>
                </a:solidFill>
                <a:latin typeface="Museo Sans 300"/>
                <a:cs typeface="Museo Sans 300"/>
              </a:rPr>
              <a:t>MX;</a:t>
            </a:r>
            <a:r>
              <a:rPr sz="850" b="0" spc="-10" dirty="0">
                <a:solidFill>
                  <a:srgbClr val="51555A"/>
                </a:solidFill>
                <a:latin typeface="Museo Sans 300"/>
                <a:cs typeface="Museo Sans 300"/>
              </a:rPr>
              <a:t> </a:t>
            </a:r>
            <a:r>
              <a:rPr sz="850" b="0" dirty="0">
                <a:solidFill>
                  <a:srgbClr val="51555A"/>
                </a:solidFill>
                <a:latin typeface="Museo Sans 300"/>
                <a:cs typeface="Museo Sans 300"/>
              </a:rPr>
              <a:t>Nogales,</a:t>
            </a:r>
            <a:r>
              <a:rPr sz="850" b="0" spc="-10" dirty="0">
                <a:solidFill>
                  <a:srgbClr val="51555A"/>
                </a:solidFill>
                <a:latin typeface="Museo Sans 300"/>
                <a:cs typeface="Museo Sans 300"/>
              </a:rPr>
              <a:t> </a:t>
            </a:r>
            <a:r>
              <a:rPr sz="850" b="0" dirty="0">
                <a:solidFill>
                  <a:srgbClr val="51555A"/>
                </a:solidFill>
                <a:latin typeface="Museo Sans 300"/>
                <a:cs typeface="Museo Sans 300"/>
              </a:rPr>
              <a:t>MX;</a:t>
            </a:r>
            <a:r>
              <a:rPr sz="850" b="0" spc="-10" dirty="0">
                <a:solidFill>
                  <a:srgbClr val="51555A"/>
                </a:solidFill>
                <a:latin typeface="Museo Sans 300"/>
                <a:cs typeface="Museo Sans 300"/>
              </a:rPr>
              <a:t> </a:t>
            </a:r>
            <a:r>
              <a:rPr sz="850" b="0" dirty="0">
                <a:solidFill>
                  <a:srgbClr val="51555A"/>
                </a:solidFill>
                <a:latin typeface="Museo Sans 300"/>
                <a:cs typeface="Museo Sans 300"/>
              </a:rPr>
              <a:t>Ostrava,</a:t>
            </a:r>
            <a:r>
              <a:rPr sz="850" b="0" spc="-15" dirty="0">
                <a:solidFill>
                  <a:srgbClr val="51555A"/>
                </a:solidFill>
                <a:latin typeface="Museo Sans 300"/>
                <a:cs typeface="Museo Sans 300"/>
              </a:rPr>
              <a:t> </a:t>
            </a:r>
            <a:r>
              <a:rPr sz="850" b="0" dirty="0">
                <a:solidFill>
                  <a:srgbClr val="51555A"/>
                </a:solidFill>
                <a:latin typeface="Museo Sans 300"/>
                <a:cs typeface="Museo Sans 300"/>
              </a:rPr>
              <a:t>CZ;</a:t>
            </a:r>
            <a:r>
              <a:rPr sz="850" b="0" spc="-10" dirty="0">
                <a:solidFill>
                  <a:srgbClr val="51555A"/>
                </a:solidFill>
                <a:latin typeface="Museo Sans 300"/>
                <a:cs typeface="Museo Sans 300"/>
              </a:rPr>
              <a:t> </a:t>
            </a:r>
            <a:r>
              <a:rPr sz="850" b="0" dirty="0">
                <a:solidFill>
                  <a:srgbClr val="51555A"/>
                </a:solidFill>
                <a:latin typeface="Museo Sans 300"/>
                <a:cs typeface="Museo Sans 300"/>
              </a:rPr>
              <a:t>Calamba,</a:t>
            </a:r>
            <a:r>
              <a:rPr sz="850" b="0" spc="-10" dirty="0">
                <a:solidFill>
                  <a:srgbClr val="51555A"/>
                </a:solidFill>
                <a:latin typeface="Museo Sans 300"/>
                <a:cs typeface="Museo Sans 300"/>
              </a:rPr>
              <a:t> </a:t>
            </a:r>
            <a:r>
              <a:rPr sz="850" b="0" dirty="0">
                <a:solidFill>
                  <a:srgbClr val="51555A"/>
                </a:solidFill>
                <a:latin typeface="Museo Sans 300"/>
                <a:cs typeface="Museo Sans 300"/>
              </a:rPr>
              <a:t>PH;</a:t>
            </a:r>
            <a:r>
              <a:rPr sz="850" b="0" spc="-10" dirty="0">
                <a:solidFill>
                  <a:srgbClr val="51555A"/>
                </a:solidFill>
                <a:latin typeface="Museo Sans 300"/>
                <a:cs typeface="Museo Sans 300"/>
              </a:rPr>
              <a:t> </a:t>
            </a:r>
            <a:r>
              <a:rPr sz="850" b="0" dirty="0">
                <a:solidFill>
                  <a:srgbClr val="51555A"/>
                </a:solidFill>
                <a:latin typeface="Museo Sans 300"/>
                <a:cs typeface="Museo Sans 300"/>
              </a:rPr>
              <a:t>Prague,</a:t>
            </a:r>
            <a:r>
              <a:rPr sz="850" b="0" spc="-10" dirty="0">
                <a:solidFill>
                  <a:srgbClr val="51555A"/>
                </a:solidFill>
                <a:latin typeface="Museo Sans 300"/>
                <a:cs typeface="Museo Sans 300"/>
              </a:rPr>
              <a:t> </a:t>
            </a:r>
            <a:r>
              <a:rPr sz="850" b="0" dirty="0">
                <a:solidFill>
                  <a:srgbClr val="51555A"/>
                </a:solidFill>
                <a:latin typeface="Museo Sans 300"/>
                <a:cs typeface="Museo Sans 300"/>
              </a:rPr>
              <a:t>CZ;</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Tecate, </a:t>
            </a:r>
            <a:r>
              <a:rPr sz="850" b="0" dirty="0">
                <a:solidFill>
                  <a:srgbClr val="51555A"/>
                </a:solidFill>
                <a:latin typeface="Museo Sans 300"/>
                <a:cs typeface="Museo Sans 300"/>
              </a:rPr>
              <a:t>MX;</a:t>
            </a:r>
            <a:r>
              <a:rPr sz="850" b="0" spc="-10" dirty="0">
                <a:solidFill>
                  <a:srgbClr val="51555A"/>
                </a:solidFill>
                <a:latin typeface="Museo Sans 300"/>
                <a:cs typeface="Museo Sans 300"/>
              </a:rPr>
              <a:t> </a:t>
            </a:r>
            <a:r>
              <a:rPr sz="850" b="0" dirty="0">
                <a:solidFill>
                  <a:srgbClr val="51555A"/>
                </a:solidFill>
                <a:latin typeface="Museo Sans 300"/>
                <a:cs typeface="Museo Sans 300"/>
              </a:rPr>
              <a:t>Tianjian,</a:t>
            </a:r>
            <a:r>
              <a:rPr sz="850" b="0" spc="-10" dirty="0">
                <a:solidFill>
                  <a:srgbClr val="51555A"/>
                </a:solidFill>
                <a:latin typeface="Museo Sans 300"/>
                <a:cs typeface="Museo Sans 300"/>
              </a:rPr>
              <a:t> </a:t>
            </a:r>
            <a:r>
              <a:rPr sz="850" b="0" dirty="0">
                <a:solidFill>
                  <a:srgbClr val="51555A"/>
                </a:solidFill>
                <a:latin typeface="Museo Sans 300"/>
                <a:cs typeface="Museo Sans 300"/>
              </a:rPr>
              <a:t>CN;</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Zhongshan,</a:t>
            </a:r>
            <a:r>
              <a:rPr sz="850" b="0" spc="-10" dirty="0">
                <a:solidFill>
                  <a:srgbClr val="51555A"/>
                </a:solidFill>
                <a:latin typeface="Museo Sans 300"/>
                <a:cs typeface="Museo Sans 300"/>
              </a:rPr>
              <a:t> </a:t>
            </a:r>
            <a:r>
              <a:rPr sz="850" b="0" dirty="0">
                <a:solidFill>
                  <a:srgbClr val="51555A"/>
                </a:solidFill>
                <a:latin typeface="Museo Sans 300"/>
                <a:cs typeface="Museo Sans 300"/>
              </a:rPr>
              <a:t>CN)</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our</a:t>
            </a:r>
            <a:r>
              <a:rPr sz="850" b="0" spc="-10" dirty="0">
                <a:solidFill>
                  <a:srgbClr val="51555A"/>
                </a:solidFill>
                <a:latin typeface="Museo Sans 300"/>
                <a:cs typeface="Museo Sans 300"/>
              </a:rPr>
              <a:t> </a:t>
            </a:r>
            <a:r>
              <a:rPr sz="850" b="0" dirty="0">
                <a:solidFill>
                  <a:srgbClr val="51555A"/>
                </a:solidFill>
                <a:latin typeface="Museo Sans 300"/>
                <a:cs typeface="Museo Sans 300"/>
              </a:rPr>
              <a:t>engineering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headquarters</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Elkhart,</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a:t>
            </a:r>
            <a:r>
              <a:rPr sz="850" b="0" spc="-15" dirty="0">
                <a:solidFill>
                  <a:srgbClr val="51555A"/>
                </a:solidFill>
                <a:latin typeface="Museo Sans 300"/>
                <a:cs typeface="Museo Sans 300"/>
              </a:rPr>
              <a:t> </a:t>
            </a:r>
            <a:r>
              <a:rPr sz="850" b="0" dirty="0">
                <a:solidFill>
                  <a:srgbClr val="51555A"/>
                </a:solidFill>
                <a:latin typeface="Museo Sans 300"/>
                <a:cs typeface="Museo Sans 300"/>
              </a:rPr>
              <a:t>locations</a:t>
            </a:r>
            <a:r>
              <a:rPr sz="850" b="0" spc="-10" dirty="0">
                <a:solidFill>
                  <a:srgbClr val="51555A"/>
                </a:solidFill>
                <a:latin typeface="Museo Sans 300"/>
                <a:cs typeface="Museo Sans 300"/>
              </a:rPr>
              <a:t> </a:t>
            </a:r>
            <a:r>
              <a:rPr sz="850" b="0" dirty="0">
                <a:solidFill>
                  <a:srgbClr val="51555A"/>
                </a:solidFill>
                <a:latin typeface="Museo Sans 300"/>
                <a:cs typeface="Museo Sans 300"/>
              </a:rPr>
              <a:t>acquired</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0" dirty="0">
                <a:solidFill>
                  <a:srgbClr val="51555A"/>
                </a:solidFill>
                <a:latin typeface="Museo Sans 300"/>
                <a:cs typeface="Museo Sans 300"/>
              </a:rPr>
              <a:t> </a:t>
            </a:r>
            <a:r>
              <a:rPr sz="850" b="0" dirty="0">
                <a:solidFill>
                  <a:srgbClr val="51555A"/>
                </a:solidFill>
                <a:latin typeface="Museo Sans 300"/>
                <a:cs typeface="Museo Sans 300"/>
              </a:rPr>
              <a:t>closed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by</a:t>
            </a:r>
            <a:r>
              <a:rPr sz="850" b="0" spc="-1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lang="en-US" sz="850" b="0" dirty="0">
                <a:solidFill>
                  <a:srgbClr val="51555A"/>
                </a:solidFill>
                <a:latin typeface="Museo Sans 300"/>
                <a:cs typeface="Museo Sans 300"/>
              </a:rPr>
              <a:t>during a reporting year the</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partial </a:t>
            </a:r>
            <a:r>
              <a:rPr sz="850" b="0" dirty="0">
                <a:solidFill>
                  <a:srgbClr val="51555A"/>
                </a:solidFill>
                <a:latin typeface="Museo Sans 300"/>
                <a:cs typeface="Museo Sans 300"/>
              </a:rPr>
              <a:t>year</a:t>
            </a:r>
            <a:r>
              <a:rPr sz="850" b="0" spc="-15" dirty="0">
                <a:solidFill>
                  <a:srgbClr val="51555A"/>
                </a:solidFill>
                <a:latin typeface="Museo Sans 300"/>
                <a:cs typeface="Museo Sans 300"/>
              </a:rPr>
              <a:t> </a:t>
            </a:r>
            <a:r>
              <a:rPr sz="850" b="0" dirty="0">
                <a:solidFill>
                  <a:srgbClr val="51555A"/>
                </a:solidFill>
                <a:latin typeface="Museo Sans 300"/>
                <a:cs typeface="Museo Sans 300"/>
              </a:rPr>
              <a:t>data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is</a:t>
            </a:r>
            <a:r>
              <a:rPr sz="850" b="0" spc="-15" dirty="0">
                <a:solidFill>
                  <a:srgbClr val="51555A"/>
                </a:solidFill>
                <a:latin typeface="Museo Sans 300"/>
                <a:cs typeface="Museo Sans 300"/>
              </a:rPr>
              <a:t> </a:t>
            </a:r>
            <a:r>
              <a:rPr sz="850" b="0" dirty="0">
                <a:solidFill>
                  <a:srgbClr val="51555A"/>
                </a:solidFill>
                <a:latin typeface="Museo Sans 300"/>
                <a:cs typeface="Museo Sans 300"/>
              </a:rPr>
              <a:t>included</a:t>
            </a:r>
            <a:r>
              <a:rPr lang="en-US" sz="850" b="0" dirty="0">
                <a:solidFill>
                  <a:srgbClr val="51555A"/>
                </a:solidFill>
                <a:latin typeface="Museo Sans 300"/>
                <a:cs typeface="Museo Sans 300"/>
              </a:rPr>
              <a:t> and excluded based on period of control under CTS</a:t>
            </a:r>
            <a:r>
              <a:rPr sz="850" b="0" dirty="0">
                <a:solidFill>
                  <a:srgbClr val="51555A"/>
                </a:solidFill>
                <a:latin typeface="Museo Sans 300"/>
                <a:cs typeface="Museo Sans 300"/>
              </a:rPr>
              <a:t>,</a:t>
            </a:r>
            <a:r>
              <a:rPr sz="850" b="0" spc="-10" dirty="0">
                <a:solidFill>
                  <a:srgbClr val="51555A"/>
                </a:solidFill>
                <a:latin typeface="Museo Sans 300"/>
                <a:cs typeface="Museo Sans 300"/>
              </a:rPr>
              <a:t> </a:t>
            </a:r>
            <a:r>
              <a:rPr sz="850" b="0" dirty="0">
                <a:solidFill>
                  <a:srgbClr val="51555A"/>
                </a:solidFill>
                <a:latin typeface="Museo Sans 300"/>
                <a:cs typeface="Museo Sans 300"/>
              </a:rPr>
              <a:t>as</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applicable.</a:t>
            </a:r>
            <a:endParaRPr sz="850" dirty="0">
              <a:latin typeface="Museo Sans 300"/>
              <a:cs typeface="Museo Sans 300"/>
            </a:endParaRPr>
          </a:p>
          <a:p>
            <a:pPr marL="182245" indent="-169545">
              <a:lnSpc>
                <a:spcPct val="100000"/>
              </a:lnSpc>
              <a:spcBef>
                <a:spcPts val="229"/>
              </a:spcBef>
              <a:buAutoNum type="arabicPeriod"/>
              <a:tabLst>
                <a:tab pos="182245" algn="l"/>
              </a:tabLst>
            </a:pPr>
            <a:r>
              <a:rPr sz="850" b="0" spc="-10" dirty="0">
                <a:solidFill>
                  <a:srgbClr val="51555A"/>
                </a:solidFill>
                <a:latin typeface="Museo Sans 300"/>
                <a:cs typeface="Museo Sans 300"/>
              </a:rPr>
              <a:t>Total</a:t>
            </a:r>
            <a:r>
              <a:rPr sz="850" b="0" spc="-15" dirty="0">
                <a:solidFill>
                  <a:srgbClr val="51555A"/>
                </a:solidFill>
                <a:latin typeface="Museo Sans 300"/>
                <a:cs typeface="Museo Sans 300"/>
              </a:rPr>
              <a:t> </a:t>
            </a:r>
            <a:r>
              <a:rPr sz="850" b="0" dirty="0">
                <a:solidFill>
                  <a:srgbClr val="51555A"/>
                </a:solidFill>
                <a:latin typeface="Museo Sans 300"/>
                <a:cs typeface="Museo Sans 300"/>
              </a:rPr>
              <a:t>hours</a:t>
            </a:r>
            <a:r>
              <a:rPr sz="850" b="0" spc="-10" dirty="0">
                <a:solidFill>
                  <a:srgbClr val="51555A"/>
                </a:solidFill>
                <a:latin typeface="Museo Sans 300"/>
                <a:cs typeface="Museo Sans 300"/>
              </a:rPr>
              <a:t> </a:t>
            </a:r>
            <a:r>
              <a:rPr sz="850" b="0" dirty="0">
                <a:solidFill>
                  <a:srgbClr val="51555A"/>
                </a:solidFill>
                <a:latin typeface="Museo Sans 300"/>
                <a:cs typeface="Museo Sans 300"/>
              </a:rPr>
              <a:t>worked</a:t>
            </a:r>
            <a:r>
              <a:rPr sz="850" b="0" spc="-15" dirty="0">
                <a:solidFill>
                  <a:srgbClr val="51555A"/>
                </a:solidFill>
                <a:latin typeface="Museo Sans 300"/>
                <a:cs typeface="Museo Sans 300"/>
              </a:rPr>
              <a:t> </a:t>
            </a:r>
            <a:r>
              <a:rPr sz="850" b="0" dirty="0">
                <a:solidFill>
                  <a:srgbClr val="51555A"/>
                </a:solidFill>
                <a:latin typeface="Museo Sans 300"/>
                <a:cs typeface="Museo Sans 300"/>
              </a:rPr>
              <a:t>were</a:t>
            </a:r>
            <a:r>
              <a:rPr sz="850" b="0" spc="-10" dirty="0">
                <a:solidFill>
                  <a:srgbClr val="51555A"/>
                </a:solidFill>
                <a:latin typeface="Museo Sans 300"/>
                <a:cs typeface="Museo Sans 300"/>
              </a:rPr>
              <a:t> </a:t>
            </a:r>
            <a:r>
              <a:rPr sz="850" b="0" dirty="0">
                <a:solidFill>
                  <a:srgbClr val="51555A"/>
                </a:solidFill>
                <a:latin typeface="Museo Sans 300"/>
                <a:cs typeface="Museo Sans 300"/>
              </a:rPr>
              <a:t>calculated</a:t>
            </a:r>
            <a:r>
              <a:rPr sz="850" b="0" spc="-15" dirty="0">
                <a:solidFill>
                  <a:srgbClr val="51555A"/>
                </a:solidFill>
                <a:latin typeface="Museo Sans 300"/>
                <a:cs typeface="Museo Sans 300"/>
              </a:rPr>
              <a:t> </a:t>
            </a:r>
            <a:r>
              <a:rPr sz="850" b="0" dirty="0">
                <a:solidFill>
                  <a:srgbClr val="51555A"/>
                </a:solidFill>
                <a:latin typeface="Museo Sans 300"/>
                <a:cs typeface="Museo Sans 300"/>
              </a:rPr>
              <a:t>based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on</a:t>
            </a:r>
            <a:r>
              <a:rPr sz="850" b="0" spc="-10" dirty="0">
                <a:solidFill>
                  <a:srgbClr val="51555A"/>
                </a:solidFill>
                <a:latin typeface="Museo Sans 300"/>
                <a:cs typeface="Museo Sans 300"/>
              </a:rPr>
              <a:t> </a:t>
            </a:r>
            <a:r>
              <a:rPr sz="850" b="0" dirty="0">
                <a:solidFill>
                  <a:srgbClr val="51555A"/>
                </a:solidFill>
                <a:latin typeface="Museo Sans 300"/>
                <a:cs typeface="Museo Sans 300"/>
              </a:rPr>
              <a:t>actual</a:t>
            </a:r>
            <a:r>
              <a:rPr sz="850" b="0" spc="-15" dirty="0">
                <a:solidFill>
                  <a:srgbClr val="51555A"/>
                </a:solidFill>
                <a:latin typeface="Museo Sans 300"/>
                <a:cs typeface="Museo Sans 300"/>
              </a:rPr>
              <a:t> </a:t>
            </a:r>
            <a:r>
              <a:rPr sz="850" b="0" dirty="0">
                <a:solidFill>
                  <a:srgbClr val="51555A"/>
                </a:solidFill>
                <a:latin typeface="Museo Sans 300"/>
                <a:cs typeface="Museo Sans 300"/>
              </a:rPr>
              <a:t>hours</a:t>
            </a:r>
            <a:r>
              <a:rPr sz="850" b="0" spc="-10" dirty="0">
                <a:solidFill>
                  <a:srgbClr val="51555A"/>
                </a:solidFill>
                <a:latin typeface="Museo Sans 300"/>
                <a:cs typeface="Museo Sans 300"/>
              </a:rPr>
              <a:t> </a:t>
            </a:r>
            <a:r>
              <a:rPr sz="850" b="0" dirty="0">
                <a:solidFill>
                  <a:srgbClr val="51555A"/>
                </a:solidFill>
                <a:latin typeface="Museo Sans 300"/>
                <a:cs typeface="Museo Sans 300"/>
              </a:rPr>
              <a:t>worked</a:t>
            </a:r>
            <a:r>
              <a:rPr sz="850" b="0" spc="-15" dirty="0">
                <a:solidFill>
                  <a:srgbClr val="51555A"/>
                </a:solidFill>
                <a:latin typeface="Museo Sans 300"/>
                <a:cs typeface="Museo Sans 300"/>
              </a:rPr>
              <a:t> </a:t>
            </a:r>
            <a:r>
              <a:rPr sz="850" b="0" dirty="0">
                <a:solidFill>
                  <a:srgbClr val="51555A"/>
                </a:solidFill>
                <a:latin typeface="Museo Sans 300"/>
                <a:cs typeface="Museo Sans 300"/>
              </a:rPr>
              <a:t>by</a:t>
            </a:r>
            <a:r>
              <a:rPr sz="850" b="0" spc="-10" dirty="0">
                <a:solidFill>
                  <a:srgbClr val="51555A"/>
                </a:solidFill>
                <a:latin typeface="Museo Sans 300"/>
                <a:cs typeface="Museo Sans 300"/>
              </a:rPr>
              <a:t> </a:t>
            </a:r>
            <a:r>
              <a:rPr sz="850" b="0" dirty="0">
                <a:solidFill>
                  <a:srgbClr val="51555A"/>
                </a:solidFill>
                <a:latin typeface="Museo Sans 300"/>
                <a:cs typeface="Museo Sans 300"/>
              </a:rPr>
              <a:t>hourly</a:t>
            </a:r>
            <a:r>
              <a:rPr sz="850" b="0" spc="-15" dirty="0">
                <a:solidFill>
                  <a:srgbClr val="51555A"/>
                </a:solidFill>
                <a:latin typeface="Museo Sans 300"/>
                <a:cs typeface="Museo Sans 300"/>
              </a:rPr>
              <a:t> </a:t>
            </a:r>
            <a:r>
              <a:rPr sz="850" b="0" dirty="0">
                <a:solidFill>
                  <a:srgbClr val="51555A"/>
                </a:solidFill>
                <a:latin typeface="Museo Sans 300"/>
                <a:cs typeface="Museo Sans 300"/>
              </a:rPr>
              <a:t>employees</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expected</a:t>
            </a:r>
            <a:r>
              <a:rPr sz="850" b="0" spc="-10" dirty="0">
                <a:solidFill>
                  <a:srgbClr val="51555A"/>
                </a:solidFill>
                <a:latin typeface="Museo Sans 300"/>
                <a:cs typeface="Museo Sans 300"/>
              </a:rPr>
              <a:t> </a:t>
            </a:r>
            <a:r>
              <a:rPr sz="850" b="0" dirty="0">
                <a:solidFill>
                  <a:srgbClr val="51555A"/>
                </a:solidFill>
                <a:latin typeface="Museo Sans 300"/>
                <a:cs typeface="Museo Sans 300"/>
              </a:rPr>
              <a:t>1,920</a:t>
            </a:r>
            <a:r>
              <a:rPr sz="850" b="0" spc="-15" dirty="0">
                <a:solidFill>
                  <a:srgbClr val="51555A"/>
                </a:solidFill>
                <a:latin typeface="Museo Sans 300"/>
                <a:cs typeface="Museo Sans 300"/>
              </a:rPr>
              <a:t> </a:t>
            </a:r>
            <a:r>
              <a:rPr sz="850" b="0" dirty="0">
                <a:solidFill>
                  <a:srgbClr val="51555A"/>
                </a:solidFill>
                <a:latin typeface="Museo Sans 300"/>
                <a:cs typeface="Museo Sans 300"/>
              </a:rPr>
              <a:t>hours</a:t>
            </a:r>
            <a:r>
              <a:rPr sz="850" b="0" spc="-10" dirty="0">
                <a:solidFill>
                  <a:srgbClr val="51555A"/>
                </a:solidFill>
                <a:latin typeface="Museo Sans 300"/>
                <a:cs typeface="Museo Sans 300"/>
              </a:rPr>
              <a:t> </a:t>
            </a:r>
            <a:r>
              <a:rPr sz="850" b="0" dirty="0">
                <a:solidFill>
                  <a:srgbClr val="51555A"/>
                </a:solidFill>
                <a:latin typeface="Museo Sans 300"/>
                <a:cs typeface="Museo Sans 300"/>
              </a:rPr>
              <a:t>per</a:t>
            </a:r>
            <a:r>
              <a:rPr sz="850" b="0" spc="-15" dirty="0">
                <a:solidFill>
                  <a:srgbClr val="51555A"/>
                </a:solidFill>
                <a:latin typeface="Museo Sans 300"/>
                <a:cs typeface="Museo Sans 300"/>
              </a:rPr>
              <a:t> </a:t>
            </a:r>
            <a:r>
              <a:rPr sz="850" b="0" dirty="0">
                <a:solidFill>
                  <a:srgbClr val="51555A"/>
                </a:solidFill>
                <a:latin typeface="Museo Sans 300"/>
                <a:cs typeface="Museo Sans 300"/>
              </a:rPr>
              <a:t>year</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a:t>
            </a:r>
            <a:r>
              <a:rPr sz="850" b="0" spc="-15" dirty="0">
                <a:solidFill>
                  <a:srgbClr val="51555A"/>
                </a:solidFill>
                <a:latin typeface="Museo Sans 300"/>
                <a:cs typeface="Museo Sans 300"/>
              </a:rPr>
              <a:t> </a:t>
            </a:r>
            <a:r>
              <a:rPr sz="850" b="0" dirty="0">
                <a:solidFill>
                  <a:srgbClr val="51555A"/>
                </a:solidFill>
                <a:latin typeface="Museo Sans 300"/>
                <a:cs typeface="Museo Sans 300"/>
              </a:rPr>
              <a:t>salaried</a:t>
            </a:r>
            <a:r>
              <a:rPr sz="850" b="0" spc="-10" dirty="0">
                <a:solidFill>
                  <a:srgbClr val="51555A"/>
                </a:solidFill>
                <a:latin typeface="Museo Sans 300"/>
                <a:cs typeface="Museo Sans 300"/>
              </a:rPr>
              <a:t> employees.</a:t>
            </a:r>
            <a:endParaRPr sz="850" dirty="0">
              <a:latin typeface="Museo Sans 300"/>
              <a:cs typeface="Museo Sans 300"/>
            </a:endParaRPr>
          </a:p>
          <a:p>
            <a:pPr marL="180975" marR="180975" indent="-168910">
              <a:lnSpc>
                <a:spcPct val="122600"/>
              </a:lnSpc>
              <a:buAutoNum type="arabicPeriod"/>
              <a:tabLst>
                <a:tab pos="183515" algn="l"/>
              </a:tabLst>
            </a:pPr>
            <a:r>
              <a:rPr sz="850" b="0" dirty="0">
                <a:solidFill>
                  <a:srgbClr val="51555A"/>
                </a:solidFill>
                <a:latin typeface="Museo Sans 300"/>
                <a:cs typeface="Museo Sans 300"/>
              </a:rPr>
              <a:t>These</a:t>
            </a:r>
            <a:r>
              <a:rPr sz="850" b="0" spc="-15" dirty="0">
                <a:solidFill>
                  <a:srgbClr val="51555A"/>
                </a:solidFill>
                <a:latin typeface="Museo Sans 300"/>
                <a:cs typeface="Museo Sans 300"/>
              </a:rPr>
              <a:t> </a:t>
            </a:r>
            <a:r>
              <a:rPr sz="850" b="0" dirty="0">
                <a:solidFill>
                  <a:srgbClr val="51555A"/>
                </a:solidFill>
                <a:latin typeface="Museo Sans 300"/>
                <a:cs typeface="Museo Sans 300"/>
              </a:rPr>
              <a:t>topics</a:t>
            </a:r>
            <a:r>
              <a:rPr sz="850" b="0" spc="-10" dirty="0">
                <a:solidFill>
                  <a:srgbClr val="51555A"/>
                </a:solidFill>
                <a:latin typeface="Museo Sans 300"/>
                <a:cs typeface="Museo Sans 300"/>
              </a:rPr>
              <a:t> </a:t>
            </a:r>
            <a:r>
              <a:rPr sz="850" b="0" dirty="0">
                <a:solidFill>
                  <a:srgbClr val="51555A"/>
                </a:solidFill>
                <a:latin typeface="Museo Sans 300"/>
                <a:cs typeface="Museo Sans 300"/>
              </a:rPr>
              <a:t>are</a:t>
            </a:r>
            <a:r>
              <a:rPr sz="850" b="0" spc="-10" dirty="0">
                <a:solidFill>
                  <a:srgbClr val="51555A"/>
                </a:solidFill>
                <a:latin typeface="Museo Sans 300"/>
                <a:cs typeface="Museo Sans 300"/>
              </a:rPr>
              <a:t> </a:t>
            </a:r>
            <a:r>
              <a:rPr sz="850" b="0" dirty="0">
                <a:solidFill>
                  <a:srgbClr val="51555A"/>
                </a:solidFill>
                <a:latin typeface="Museo Sans 300"/>
                <a:cs typeface="Museo Sans 300"/>
              </a:rPr>
              <a:t>covered</a:t>
            </a:r>
            <a:r>
              <a:rPr sz="850" b="0" spc="-10" dirty="0">
                <a:solidFill>
                  <a:srgbClr val="51555A"/>
                </a:solidFill>
                <a:latin typeface="Museo Sans 300"/>
                <a:cs typeface="Museo Sans 300"/>
              </a:rPr>
              <a:t> </a:t>
            </a:r>
            <a:r>
              <a:rPr sz="850" b="0" dirty="0">
                <a:solidFill>
                  <a:srgbClr val="51555A"/>
                </a:solidFill>
                <a:latin typeface="Museo Sans 300"/>
                <a:cs typeface="Museo Sans 300"/>
              </a:rPr>
              <a:t>by</a:t>
            </a:r>
            <a:r>
              <a:rPr sz="850" b="0" spc="-15" dirty="0">
                <a:solidFill>
                  <a:srgbClr val="51555A"/>
                </a:solidFill>
                <a:latin typeface="Museo Sans 300"/>
                <a:cs typeface="Museo Sans 300"/>
              </a:rPr>
              <a:t> </a:t>
            </a:r>
            <a:r>
              <a:rPr sz="850" b="0" dirty="0">
                <a:solidFill>
                  <a:srgbClr val="51555A"/>
                </a:solidFill>
                <a:latin typeface="Museo Sans 300"/>
                <a:cs typeface="Museo Sans 300"/>
              </a:rPr>
              <a:t>Ethical</a:t>
            </a:r>
            <a:r>
              <a:rPr sz="850" b="0" spc="-10" dirty="0">
                <a:solidFill>
                  <a:srgbClr val="51555A"/>
                </a:solidFill>
                <a:latin typeface="Museo Sans 300"/>
                <a:cs typeface="Museo Sans 300"/>
              </a:rPr>
              <a:t> </a:t>
            </a:r>
            <a:r>
              <a:rPr sz="850" b="0" dirty="0">
                <a:solidFill>
                  <a:srgbClr val="51555A"/>
                </a:solidFill>
                <a:latin typeface="Museo Sans 300"/>
                <a:cs typeface="Museo Sans 300"/>
              </a:rPr>
              <a:t>Standards</a:t>
            </a:r>
            <a:r>
              <a:rPr sz="850" b="0" spc="-10" dirty="0">
                <a:solidFill>
                  <a:srgbClr val="51555A"/>
                </a:solidFill>
                <a:latin typeface="Museo Sans 300"/>
                <a:cs typeface="Museo Sans 300"/>
              </a:rPr>
              <a:t> </a:t>
            </a:r>
            <a:r>
              <a:rPr sz="850" b="0" dirty="0">
                <a:solidFill>
                  <a:srgbClr val="51555A"/>
                </a:solidFill>
                <a:latin typeface="Museo Sans 300"/>
                <a:cs typeface="Museo Sans 300"/>
              </a:rPr>
              <a:t>4</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6</a:t>
            </a:r>
            <a:r>
              <a:rPr sz="850" b="0" spc="-15"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Code</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5" dirty="0">
                <a:solidFill>
                  <a:srgbClr val="51555A"/>
                </a:solidFill>
                <a:latin typeface="Museo Sans 300"/>
                <a:cs typeface="Museo Sans 300"/>
              </a:rPr>
              <a:t> </a:t>
            </a:r>
            <a:r>
              <a:rPr sz="850" b="0" dirty="0">
                <a:solidFill>
                  <a:srgbClr val="51555A"/>
                </a:solidFill>
                <a:latin typeface="Museo Sans 300"/>
                <a:cs typeface="Museo Sans 300"/>
              </a:rPr>
              <a:t>Ethics.</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copy</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Code</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Ethics</a:t>
            </a:r>
            <a:r>
              <a:rPr sz="850" b="0" spc="-10" dirty="0">
                <a:solidFill>
                  <a:srgbClr val="51555A"/>
                </a:solidFill>
                <a:latin typeface="Museo Sans 300"/>
                <a:cs typeface="Museo Sans 300"/>
              </a:rPr>
              <a:t> </a:t>
            </a:r>
            <a:r>
              <a:rPr sz="850" b="0" dirty="0">
                <a:solidFill>
                  <a:srgbClr val="51555A"/>
                </a:solidFill>
                <a:latin typeface="Museo Sans 300"/>
                <a:cs typeface="Museo Sans 300"/>
              </a:rPr>
              <a:t>can</a:t>
            </a:r>
            <a:r>
              <a:rPr sz="850" b="0" spc="-15" dirty="0">
                <a:solidFill>
                  <a:srgbClr val="51555A"/>
                </a:solidFill>
                <a:latin typeface="Museo Sans 300"/>
                <a:cs typeface="Museo Sans 300"/>
              </a:rPr>
              <a:t> </a:t>
            </a:r>
            <a:r>
              <a:rPr sz="850" b="0" dirty="0">
                <a:solidFill>
                  <a:srgbClr val="51555A"/>
                </a:solidFill>
                <a:latin typeface="Museo Sans 300"/>
                <a:cs typeface="Museo Sans 300"/>
              </a:rPr>
              <a:t>be</a:t>
            </a:r>
            <a:r>
              <a:rPr sz="850" b="0" spc="-10" dirty="0">
                <a:solidFill>
                  <a:srgbClr val="51555A"/>
                </a:solidFill>
                <a:latin typeface="Museo Sans 300"/>
                <a:cs typeface="Museo Sans 300"/>
              </a:rPr>
              <a:t> </a:t>
            </a:r>
            <a:r>
              <a:rPr sz="850" b="0" dirty="0">
                <a:solidFill>
                  <a:srgbClr val="51555A"/>
                </a:solidFill>
                <a:latin typeface="Museo Sans 300"/>
                <a:cs typeface="Museo Sans 300"/>
              </a:rPr>
              <a:t>found</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governance</a:t>
            </a:r>
            <a:r>
              <a:rPr sz="850" b="0" spc="-15" dirty="0">
                <a:solidFill>
                  <a:srgbClr val="51555A"/>
                </a:solidFill>
                <a:latin typeface="Museo Sans 300"/>
                <a:cs typeface="Museo Sans 300"/>
              </a:rPr>
              <a:t> </a:t>
            </a:r>
            <a:r>
              <a:rPr sz="850" b="0" dirty="0">
                <a:solidFill>
                  <a:srgbClr val="51555A"/>
                </a:solidFill>
                <a:latin typeface="Museo Sans 300"/>
                <a:cs typeface="Museo Sans 300"/>
              </a:rPr>
              <a:t>section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spc="-25" dirty="0">
                <a:solidFill>
                  <a:srgbClr val="51555A"/>
                </a:solidFill>
                <a:latin typeface="Museo Sans 300"/>
                <a:cs typeface="Museo Sans 300"/>
              </a:rPr>
              <a:t>its</a:t>
            </a:r>
            <a:r>
              <a:rPr sz="850" b="0" dirty="0">
                <a:solidFill>
                  <a:srgbClr val="51555A"/>
                </a:solidFill>
                <a:latin typeface="Museo Sans 300"/>
                <a:cs typeface="Museo Sans 300"/>
              </a:rPr>
              <a:t> website</a:t>
            </a:r>
            <a:r>
              <a:rPr sz="850" b="0" spc="-15" dirty="0">
                <a:solidFill>
                  <a:srgbClr val="51555A"/>
                </a:solidFill>
                <a:latin typeface="Museo Sans 300"/>
                <a:cs typeface="Museo Sans 300"/>
              </a:rPr>
              <a:t> </a:t>
            </a:r>
            <a:r>
              <a:rPr sz="850" b="0" dirty="0">
                <a:solidFill>
                  <a:srgbClr val="51555A"/>
                </a:solidFill>
                <a:latin typeface="Museo Sans 300"/>
                <a:cs typeface="Museo Sans 300"/>
              </a:rPr>
              <a:t>at</a:t>
            </a:r>
            <a:r>
              <a:rPr sz="850" b="0" spc="-15" dirty="0">
                <a:solidFill>
                  <a:srgbClr val="51555A"/>
                </a:solidFill>
                <a:latin typeface="Museo Sans 300"/>
                <a:cs typeface="Museo Sans 300"/>
              </a:rPr>
              <a:t> </a:t>
            </a:r>
            <a:r>
              <a:rPr sz="850" b="0" dirty="0">
                <a:solidFill>
                  <a:srgbClr val="51555A"/>
                </a:solidFill>
                <a:latin typeface="Museo Sans 300"/>
                <a:cs typeface="Museo Sans 300"/>
              </a:rPr>
              <a:t>investors.ctscorp.com.</a:t>
            </a:r>
            <a:r>
              <a:rPr sz="850" b="0" spc="-15"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addition,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provides</a:t>
            </a:r>
            <a:r>
              <a:rPr sz="850" b="0" spc="-15" dirty="0">
                <a:solidFill>
                  <a:srgbClr val="51555A"/>
                </a:solidFill>
                <a:latin typeface="Museo Sans 300"/>
                <a:cs typeface="Museo Sans 300"/>
              </a:rPr>
              <a:t> </a:t>
            </a:r>
            <a:r>
              <a:rPr sz="850" b="0" dirty="0">
                <a:solidFill>
                  <a:srgbClr val="51555A"/>
                </a:solidFill>
                <a:latin typeface="Museo Sans 300"/>
                <a:cs typeface="Museo Sans 300"/>
              </a:rPr>
              <a:t>its</a:t>
            </a:r>
            <a:r>
              <a:rPr sz="850" b="0" spc="-10" dirty="0">
                <a:solidFill>
                  <a:srgbClr val="51555A"/>
                </a:solidFill>
                <a:latin typeface="Museo Sans 300"/>
                <a:cs typeface="Museo Sans 300"/>
              </a:rPr>
              <a:t> </a:t>
            </a:r>
            <a:r>
              <a:rPr sz="850" b="0" dirty="0">
                <a:solidFill>
                  <a:srgbClr val="51555A"/>
                </a:solidFill>
                <a:latin typeface="Museo Sans 300"/>
                <a:cs typeface="Museo Sans 300"/>
              </a:rPr>
              <a:t>employees</a:t>
            </a:r>
            <a:r>
              <a:rPr sz="850" b="0" spc="-15" dirty="0">
                <a:solidFill>
                  <a:srgbClr val="51555A"/>
                </a:solidFill>
                <a:latin typeface="Museo Sans 300"/>
                <a:cs typeface="Museo Sans 300"/>
              </a:rPr>
              <a:t> </a:t>
            </a:r>
            <a:r>
              <a:rPr sz="850" b="0" dirty="0">
                <a:solidFill>
                  <a:srgbClr val="51555A"/>
                </a:solidFill>
                <a:latin typeface="Museo Sans 300"/>
                <a:cs typeface="Museo Sans 300"/>
              </a:rPr>
              <a:t>with</a:t>
            </a:r>
            <a:r>
              <a:rPr sz="850" b="0" spc="-15" dirty="0">
                <a:solidFill>
                  <a:srgbClr val="51555A"/>
                </a:solidFill>
                <a:latin typeface="Museo Sans 300"/>
                <a:cs typeface="Museo Sans 300"/>
              </a:rPr>
              <a:t> </a:t>
            </a:r>
            <a:r>
              <a:rPr sz="850" b="0" dirty="0">
                <a:solidFill>
                  <a:srgbClr val="51555A"/>
                </a:solidFill>
                <a:latin typeface="Museo Sans 300"/>
                <a:cs typeface="Museo Sans 300"/>
              </a:rPr>
              <a:t>annual</a:t>
            </a:r>
            <a:r>
              <a:rPr sz="850" b="0" spc="-15" dirty="0">
                <a:solidFill>
                  <a:srgbClr val="51555A"/>
                </a:solidFill>
                <a:latin typeface="Museo Sans 300"/>
                <a:cs typeface="Museo Sans 300"/>
              </a:rPr>
              <a:t> </a:t>
            </a:r>
            <a:r>
              <a:rPr sz="850" b="0" dirty="0">
                <a:solidFill>
                  <a:srgbClr val="51555A"/>
                </a:solidFill>
                <a:latin typeface="Museo Sans 300"/>
                <a:cs typeface="Museo Sans 300"/>
              </a:rPr>
              <a:t>training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regarding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Code</a:t>
            </a:r>
            <a:r>
              <a:rPr sz="850" b="0" spc="-15"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Ethics</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other</a:t>
            </a:r>
            <a:r>
              <a:rPr sz="850" b="0" spc="-15" dirty="0">
                <a:solidFill>
                  <a:srgbClr val="51555A"/>
                </a:solidFill>
                <a:latin typeface="Museo Sans 300"/>
                <a:cs typeface="Museo Sans 300"/>
              </a:rPr>
              <a:t> </a:t>
            </a:r>
            <a:r>
              <a:rPr sz="850" b="0" dirty="0">
                <a:solidFill>
                  <a:srgbClr val="51555A"/>
                </a:solidFill>
                <a:latin typeface="Museo Sans 300"/>
                <a:cs typeface="Museo Sans 300"/>
              </a:rPr>
              <a:t>compliance-related</a:t>
            </a:r>
            <a:r>
              <a:rPr sz="850" b="0" spc="-10" dirty="0">
                <a:solidFill>
                  <a:srgbClr val="51555A"/>
                </a:solidFill>
                <a:latin typeface="Museo Sans 300"/>
                <a:cs typeface="Museo Sans 300"/>
              </a:rPr>
              <a:t> topics.</a:t>
            </a:r>
            <a:endParaRPr sz="850" dirty="0">
              <a:latin typeface="Museo Sans 300"/>
              <a:cs typeface="Museo Sans 300"/>
            </a:endParaRPr>
          </a:p>
          <a:p>
            <a:pPr marL="181610" indent="-168910">
              <a:lnSpc>
                <a:spcPct val="100000"/>
              </a:lnSpc>
              <a:spcBef>
                <a:spcPts val="229"/>
              </a:spcBef>
              <a:buAutoNum type="arabicPeriod"/>
              <a:tabLst>
                <a:tab pos="181610" algn="l"/>
              </a:tabLst>
            </a:pPr>
            <a:r>
              <a:rPr sz="850" b="0" dirty="0">
                <a:solidFill>
                  <a:srgbClr val="51555A"/>
                </a:solidFill>
                <a:latin typeface="Museo Sans 300"/>
                <a:cs typeface="Museo Sans 300"/>
              </a:rPr>
              <a:t>Health</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safety</a:t>
            </a:r>
            <a:r>
              <a:rPr sz="850" b="0" spc="10" dirty="0">
                <a:solidFill>
                  <a:srgbClr val="51555A"/>
                </a:solidFill>
                <a:latin typeface="Museo Sans 300"/>
                <a:cs typeface="Museo Sans 300"/>
              </a:rPr>
              <a:t> </a:t>
            </a:r>
            <a:r>
              <a:rPr sz="850" b="0" dirty="0">
                <a:solidFill>
                  <a:srgbClr val="51555A"/>
                </a:solidFill>
                <a:latin typeface="Museo Sans 300"/>
                <a:cs typeface="Museo Sans 300"/>
              </a:rPr>
              <a:t>data</a:t>
            </a:r>
            <a:r>
              <a:rPr sz="850" b="0" spc="15" dirty="0">
                <a:solidFill>
                  <a:srgbClr val="51555A"/>
                </a:solidFill>
                <a:latin typeface="Museo Sans 300"/>
                <a:cs typeface="Museo Sans 300"/>
              </a:rPr>
              <a:t> </a:t>
            </a:r>
            <a:r>
              <a:rPr sz="850" b="0" dirty="0">
                <a:solidFill>
                  <a:srgbClr val="51555A"/>
                </a:solidFill>
                <a:latin typeface="Museo Sans 300"/>
                <a:cs typeface="Museo Sans 300"/>
              </a:rPr>
              <a:t>measured</a:t>
            </a:r>
            <a:r>
              <a:rPr sz="850" b="0" spc="10" dirty="0">
                <a:solidFill>
                  <a:srgbClr val="51555A"/>
                </a:solidFill>
                <a:latin typeface="Museo Sans 300"/>
                <a:cs typeface="Museo Sans 300"/>
              </a:rPr>
              <a:t> </a:t>
            </a:r>
            <a:r>
              <a:rPr sz="850" b="0" dirty="0">
                <a:solidFill>
                  <a:srgbClr val="51555A"/>
                </a:solidFill>
                <a:latin typeface="Museo Sans 300"/>
                <a:cs typeface="Museo Sans 300"/>
              </a:rPr>
              <a:t>based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on</a:t>
            </a:r>
            <a:r>
              <a:rPr sz="850" b="0" spc="15" dirty="0">
                <a:solidFill>
                  <a:srgbClr val="51555A"/>
                </a:solidFill>
                <a:latin typeface="Museo Sans 300"/>
                <a:cs typeface="Museo Sans 300"/>
              </a:rPr>
              <a:t> </a:t>
            </a:r>
            <a:r>
              <a:rPr sz="850" b="0" dirty="0">
                <a:solidFill>
                  <a:srgbClr val="51555A"/>
                </a:solidFill>
                <a:latin typeface="Museo Sans 300"/>
                <a:cs typeface="Museo Sans 300"/>
              </a:rPr>
              <a:t>all</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spc="-10" dirty="0">
                <a:solidFill>
                  <a:srgbClr val="51555A"/>
                </a:solidFill>
                <a:latin typeface="Museo Sans 300"/>
                <a:cs typeface="Museo Sans 300"/>
              </a:rPr>
              <a:t>full-</a:t>
            </a:r>
            <a:r>
              <a:rPr sz="850" b="0" dirty="0">
                <a:solidFill>
                  <a:srgbClr val="51555A"/>
                </a:solidFill>
                <a:latin typeface="Museo Sans 300"/>
                <a:cs typeface="Museo Sans 300"/>
              </a:rPr>
              <a:t>time</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temporary</a:t>
            </a:r>
            <a:r>
              <a:rPr sz="850" b="0" spc="10" dirty="0">
                <a:solidFill>
                  <a:srgbClr val="51555A"/>
                </a:solidFill>
                <a:latin typeface="Museo Sans 300"/>
                <a:cs typeface="Museo Sans 300"/>
              </a:rPr>
              <a:t> </a:t>
            </a:r>
            <a:r>
              <a:rPr sz="850" b="0" dirty="0">
                <a:solidFill>
                  <a:srgbClr val="51555A"/>
                </a:solidFill>
                <a:latin typeface="Museo Sans 300"/>
                <a:cs typeface="Museo Sans 300"/>
              </a:rPr>
              <a:t>employees.</a:t>
            </a:r>
            <a:r>
              <a:rPr sz="850" b="0" spc="10" dirty="0">
                <a:solidFill>
                  <a:srgbClr val="51555A"/>
                </a:solidFill>
                <a:latin typeface="Museo Sans 300"/>
                <a:cs typeface="Museo Sans 300"/>
              </a:rPr>
              <a:t> </a:t>
            </a:r>
            <a:r>
              <a:rPr sz="850" b="0" dirty="0">
                <a:solidFill>
                  <a:srgbClr val="51555A"/>
                </a:solidFill>
                <a:latin typeface="Museo Sans 300"/>
                <a:cs typeface="Museo Sans 300"/>
              </a:rPr>
              <a:t>BLS</a:t>
            </a:r>
            <a:r>
              <a:rPr sz="850" b="0" spc="15" dirty="0">
                <a:solidFill>
                  <a:srgbClr val="51555A"/>
                </a:solidFill>
                <a:latin typeface="Museo Sans 300"/>
                <a:cs typeface="Museo Sans 300"/>
              </a:rPr>
              <a:t> </a:t>
            </a:r>
            <a:r>
              <a:rPr sz="850" b="0" dirty="0">
                <a:solidFill>
                  <a:srgbClr val="51555A"/>
                </a:solidFill>
                <a:latin typeface="Museo Sans 300"/>
                <a:cs typeface="Museo Sans 300"/>
              </a:rPr>
              <a:t>Industry</a:t>
            </a:r>
            <a:r>
              <a:rPr sz="850" b="0" spc="10" dirty="0">
                <a:solidFill>
                  <a:srgbClr val="51555A"/>
                </a:solidFill>
                <a:latin typeface="Museo Sans 300"/>
                <a:cs typeface="Museo Sans 300"/>
              </a:rPr>
              <a:t> </a:t>
            </a:r>
            <a:r>
              <a:rPr sz="850" b="0" dirty="0">
                <a:solidFill>
                  <a:srgbClr val="51555A"/>
                </a:solidFill>
                <a:latin typeface="Museo Sans 300"/>
                <a:cs typeface="Museo Sans 300"/>
              </a:rPr>
              <a:t>Data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can</a:t>
            </a:r>
            <a:r>
              <a:rPr sz="850" b="0" spc="15" dirty="0">
                <a:solidFill>
                  <a:srgbClr val="51555A"/>
                </a:solidFill>
                <a:latin typeface="Museo Sans 300"/>
                <a:cs typeface="Museo Sans 300"/>
              </a:rPr>
              <a:t> </a:t>
            </a:r>
            <a:r>
              <a:rPr sz="850" b="0" dirty="0">
                <a:solidFill>
                  <a:srgbClr val="51555A"/>
                </a:solidFill>
                <a:latin typeface="Museo Sans 300"/>
                <a:cs typeface="Museo Sans 300"/>
              </a:rPr>
              <a:t>be</a:t>
            </a:r>
            <a:r>
              <a:rPr sz="850" b="0" spc="10" dirty="0">
                <a:solidFill>
                  <a:srgbClr val="51555A"/>
                </a:solidFill>
                <a:latin typeface="Museo Sans 300"/>
                <a:cs typeface="Museo Sans 300"/>
              </a:rPr>
              <a:t> </a:t>
            </a:r>
            <a:r>
              <a:rPr sz="850" b="0" dirty="0">
                <a:solidFill>
                  <a:srgbClr val="51555A"/>
                </a:solidFill>
                <a:latin typeface="Museo Sans 300"/>
                <a:cs typeface="Museo Sans 300"/>
              </a:rPr>
              <a:t>found</a:t>
            </a:r>
            <a:r>
              <a:rPr sz="850" b="0" spc="10" dirty="0">
                <a:solidFill>
                  <a:srgbClr val="51555A"/>
                </a:solidFill>
                <a:latin typeface="Museo Sans 300"/>
                <a:cs typeface="Museo Sans 300"/>
              </a:rPr>
              <a:t> </a:t>
            </a:r>
            <a:r>
              <a:rPr sz="850" b="0" dirty="0">
                <a:solidFill>
                  <a:srgbClr val="51555A"/>
                </a:solidFill>
                <a:latin typeface="Museo Sans 300"/>
                <a:cs typeface="Museo Sans 300"/>
              </a:rPr>
              <a:t>here:</a:t>
            </a:r>
            <a:r>
              <a:rPr sz="850" b="0" spc="15" dirty="0">
                <a:solidFill>
                  <a:srgbClr val="51555A"/>
                </a:solidFill>
                <a:latin typeface="Museo Sans 300"/>
                <a:cs typeface="Museo Sans 300"/>
              </a:rPr>
              <a:t> </a:t>
            </a:r>
            <a:r>
              <a:rPr sz="850" b="0" spc="-10" dirty="0">
                <a:solidFill>
                  <a:srgbClr val="003973"/>
                </a:solidFill>
                <a:latin typeface="Museo Sans 300"/>
                <a:cs typeface="Museo Sans 300"/>
                <a:hlinkClick r:id="rId2"/>
              </a:rPr>
              <a:t>https://www.bls.gov/charts/injuries-</a:t>
            </a:r>
            <a:r>
              <a:rPr sz="850" b="0" dirty="0">
                <a:solidFill>
                  <a:srgbClr val="003973"/>
                </a:solidFill>
                <a:latin typeface="Museo Sans 300"/>
                <a:cs typeface="Museo Sans 300"/>
                <a:hlinkClick r:id="rId2"/>
              </a:rPr>
              <a:t>and-illnesses/total-</a:t>
            </a:r>
            <a:r>
              <a:rPr sz="850" b="0" spc="-10" dirty="0">
                <a:solidFill>
                  <a:srgbClr val="003973"/>
                </a:solidFill>
                <a:latin typeface="Museo Sans 300"/>
                <a:cs typeface="Museo Sans 300"/>
                <a:hlinkClick r:id="rId2"/>
              </a:rPr>
              <a:t>nonfatal-work-injuries-</a:t>
            </a:r>
            <a:r>
              <a:rPr sz="850" b="0" dirty="0">
                <a:solidFill>
                  <a:srgbClr val="003973"/>
                </a:solidFill>
                <a:latin typeface="Museo Sans 300"/>
                <a:cs typeface="Museo Sans 300"/>
                <a:hlinkClick r:id="rId2"/>
              </a:rPr>
              <a:t>and-illnesses-by-</a:t>
            </a:r>
            <a:r>
              <a:rPr sz="850" b="0" spc="-10" dirty="0">
                <a:solidFill>
                  <a:srgbClr val="003973"/>
                </a:solidFill>
                <a:latin typeface="Museo Sans 300"/>
                <a:cs typeface="Museo Sans 300"/>
                <a:hlinkClick r:id="rId2"/>
              </a:rPr>
              <a:t>year.htm</a:t>
            </a:r>
            <a:endParaRPr sz="850" dirty="0">
              <a:latin typeface="Museo Sans 300"/>
              <a:cs typeface="Museo Sans 300"/>
            </a:endParaRPr>
          </a:p>
          <a:p>
            <a:pPr marL="181610" indent="-168910">
              <a:lnSpc>
                <a:spcPct val="100000"/>
              </a:lnSpc>
              <a:spcBef>
                <a:spcPts val="229"/>
              </a:spcBef>
              <a:buAutoNum type="arabicPeriod"/>
              <a:tabLst>
                <a:tab pos="181610" algn="l"/>
              </a:tabLst>
            </a:pPr>
            <a:r>
              <a:rPr sz="850" b="0" dirty="0">
                <a:solidFill>
                  <a:srgbClr val="51555A"/>
                </a:solidFill>
                <a:latin typeface="Museo Sans 300"/>
                <a:cs typeface="Museo Sans 300"/>
              </a:rPr>
              <a:t>Employee</a:t>
            </a:r>
            <a:r>
              <a:rPr sz="850" b="0" spc="-20" dirty="0">
                <a:solidFill>
                  <a:srgbClr val="51555A"/>
                </a:solidFill>
                <a:latin typeface="Museo Sans 300"/>
                <a:cs typeface="Museo Sans 300"/>
              </a:rPr>
              <a:t> </a:t>
            </a:r>
            <a:r>
              <a:rPr sz="850" b="0" dirty="0">
                <a:solidFill>
                  <a:srgbClr val="51555A"/>
                </a:solidFill>
                <a:latin typeface="Museo Sans 300"/>
                <a:cs typeface="Museo Sans 300"/>
              </a:rPr>
              <a:t>data</a:t>
            </a:r>
            <a:r>
              <a:rPr sz="850" b="0" spc="-15" dirty="0">
                <a:solidFill>
                  <a:srgbClr val="51555A"/>
                </a:solidFill>
                <a:latin typeface="Museo Sans 300"/>
                <a:cs typeface="Museo Sans 300"/>
              </a:rPr>
              <a:t> </a:t>
            </a:r>
            <a:r>
              <a:rPr sz="850" b="0" dirty="0">
                <a:solidFill>
                  <a:srgbClr val="51555A"/>
                </a:solidFill>
                <a:latin typeface="Museo Sans 300"/>
                <a:cs typeface="Museo Sans 300"/>
              </a:rPr>
              <a:t>is</a:t>
            </a:r>
            <a:r>
              <a:rPr sz="850" b="0" spc="-15" dirty="0">
                <a:solidFill>
                  <a:srgbClr val="51555A"/>
                </a:solidFill>
                <a:latin typeface="Museo Sans 300"/>
                <a:cs typeface="Museo Sans 300"/>
              </a:rPr>
              <a:t> </a:t>
            </a:r>
            <a:r>
              <a:rPr sz="850" b="0" dirty="0">
                <a:solidFill>
                  <a:srgbClr val="51555A"/>
                </a:solidFill>
                <a:latin typeface="Museo Sans 300"/>
                <a:cs typeface="Museo Sans 300"/>
              </a:rPr>
              <a:t>measured</a:t>
            </a:r>
            <a:r>
              <a:rPr sz="850" b="0" spc="-15" dirty="0">
                <a:solidFill>
                  <a:srgbClr val="51555A"/>
                </a:solidFill>
                <a:latin typeface="Museo Sans 300"/>
                <a:cs typeface="Museo Sans 300"/>
              </a:rPr>
              <a:t> </a:t>
            </a:r>
            <a:r>
              <a:rPr sz="850" b="0" dirty="0">
                <a:solidFill>
                  <a:srgbClr val="51555A"/>
                </a:solidFill>
                <a:latin typeface="Museo Sans 300"/>
                <a:cs typeface="Museo Sans 300"/>
              </a:rPr>
              <a:t>from</a:t>
            </a:r>
            <a:r>
              <a:rPr sz="850" b="0" spc="-15" dirty="0">
                <a:solidFill>
                  <a:srgbClr val="51555A"/>
                </a:solidFill>
                <a:latin typeface="Museo Sans 300"/>
                <a:cs typeface="Museo Sans 300"/>
              </a:rPr>
              <a:t> </a:t>
            </a:r>
            <a:r>
              <a:rPr sz="850" b="0" dirty="0">
                <a:solidFill>
                  <a:srgbClr val="51555A"/>
                </a:solidFill>
                <a:latin typeface="Museo Sans 300"/>
                <a:cs typeface="Museo Sans 300"/>
              </a:rPr>
              <a:t>all</a:t>
            </a:r>
            <a:r>
              <a:rPr sz="850" b="0" spc="-2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locations</a:t>
            </a:r>
            <a:r>
              <a:rPr sz="850" b="0" spc="-15" dirty="0">
                <a:solidFill>
                  <a:srgbClr val="51555A"/>
                </a:solidFill>
                <a:latin typeface="Museo Sans 300"/>
                <a:cs typeface="Museo Sans 300"/>
              </a:rPr>
              <a:t> </a:t>
            </a:r>
            <a:r>
              <a:rPr sz="850" b="0" dirty="0">
                <a:solidFill>
                  <a:srgbClr val="51555A"/>
                </a:solidFill>
                <a:latin typeface="Museo Sans 300"/>
                <a:cs typeface="Museo Sans 300"/>
              </a:rPr>
              <a:t>including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operational</a:t>
            </a:r>
            <a:r>
              <a:rPr sz="850" b="0" spc="-15" dirty="0">
                <a:solidFill>
                  <a:srgbClr val="51555A"/>
                </a:solidFill>
                <a:latin typeface="Museo Sans 300"/>
                <a:cs typeface="Museo Sans 300"/>
              </a:rPr>
              <a:t> </a:t>
            </a:r>
            <a:r>
              <a:rPr sz="850" b="0" dirty="0">
                <a:solidFill>
                  <a:srgbClr val="51555A"/>
                </a:solidFill>
                <a:latin typeface="Museo Sans 300"/>
                <a:cs typeface="Museo Sans 300"/>
              </a:rPr>
              <a:t>sites,</a:t>
            </a:r>
            <a:r>
              <a:rPr sz="850" b="0" spc="-15" dirty="0">
                <a:solidFill>
                  <a:srgbClr val="51555A"/>
                </a:solidFill>
                <a:latin typeface="Museo Sans 300"/>
                <a:cs typeface="Museo Sans 300"/>
              </a:rPr>
              <a:t> </a:t>
            </a:r>
            <a:r>
              <a:rPr sz="850" b="0" dirty="0">
                <a:solidFill>
                  <a:srgbClr val="51555A"/>
                </a:solidFill>
                <a:latin typeface="Museo Sans 300"/>
                <a:cs typeface="Museo Sans 300"/>
              </a:rPr>
              <a:t>sales</a:t>
            </a:r>
            <a:r>
              <a:rPr sz="850" b="0" spc="-20" dirty="0">
                <a:solidFill>
                  <a:srgbClr val="51555A"/>
                </a:solidFill>
                <a:latin typeface="Museo Sans 300"/>
                <a:cs typeface="Museo Sans 300"/>
              </a:rPr>
              <a:t> </a:t>
            </a:r>
            <a:r>
              <a:rPr sz="850" b="0" dirty="0">
                <a:solidFill>
                  <a:srgbClr val="51555A"/>
                </a:solidFill>
                <a:latin typeface="Museo Sans 300"/>
                <a:cs typeface="Museo Sans 300"/>
              </a:rPr>
              <a:t>offices,</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remote</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employees.</a:t>
            </a:r>
            <a:endParaRPr sz="850" dirty="0">
              <a:latin typeface="Museo Sans 300"/>
              <a:cs typeface="Museo Sans 300"/>
            </a:endParaRPr>
          </a:p>
          <a:p>
            <a:pPr marL="182245" indent="-169545">
              <a:lnSpc>
                <a:spcPct val="100000"/>
              </a:lnSpc>
              <a:spcBef>
                <a:spcPts val="229"/>
              </a:spcBef>
              <a:buAutoNum type="arabicPeriod"/>
              <a:tabLst>
                <a:tab pos="182245" algn="l"/>
              </a:tabLst>
            </a:pPr>
            <a:r>
              <a:rPr sz="850" b="0" dirty="0">
                <a:solidFill>
                  <a:srgbClr val="51555A"/>
                </a:solidFill>
                <a:latin typeface="Museo Sans 300"/>
                <a:cs typeface="Museo Sans 300"/>
              </a:rPr>
              <a:t>For</a:t>
            </a:r>
            <a:r>
              <a:rPr sz="850" b="0" spc="-15" dirty="0">
                <a:solidFill>
                  <a:srgbClr val="51555A"/>
                </a:solidFill>
                <a:latin typeface="Museo Sans 300"/>
                <a:cs typeface="Museo Sans 300"/>
              </a:rPr>
              <a:t> </a:t>
            </a:r>
            <a:r>
              <a:rPr sz="850" b="0" dirty="0">
                <a:solidFill>
                  <a:srgbClr val="51555A"/>
                </a:solidFill>
                <a:latin typeface="Museo Sans 300"/>
                <a:cs typeface="Museo Sans 300"/>
              </a:rPr>
              <a:t>purposes</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this</a:t>
            </a:r>
            <a:r>
              <a:rPr sz="850" b="0" spc="-15" dirty="0">
                <a:solidFill>
                  <a:srgbClr val="51555A"/>
                </a:solidFill>
                <a:latin typeface="Museo Sans 300"/>
                <a:cs typeface="Museo Sans 300"/>
              </a:rPr>
              <a:t> </a:t>
            </a:r>
            <a:r>
              <a:rPr sz="850" b="0" dirty="0">
                <a:solidFill>
                  <a:srgbClr val="51555A"/>
                </a:solidFill>
                <a:latin typeface="Museo Sans 300"/>
                <a:cs typeface="Museo Sans 300"/>
              </a:rPr>
              <a:t>metric,</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leadership</a:t>
            </a:r>
            <a:r>
              <a:rPr sz="850" b="0" spc="-15" dirty="0">
                <a:solidFill>
                  <a:srgbClr val="51555A"/>
                </a:solidFill>
                <a:latin typeface="Museo Sans 300"/>
                <a:cs typeface="Museo Sans 300"/>
              </a:rPr>
              <a:t> </a:t>
            </a:r>
            <a:r>
              <a:rPr sz="850" b="0" dirty="0">
                <a:solidFill>
                  <a:srgbClr val="51555A"/>
                </a:solidFill>
                <a:latin typeface="Museo Sans 300"/>
                <a:cs typeface="Museo Sans 300"/>
              </a:rPr>
              <a:t>or</a:t>
            </a:r>
            <a:r>
              <a:rPr sz="850" b="0" spc="-10" dirty="0">
                <a:solidFill>
                  <a:srgbClr val="51555A"/>
                </a:solidFill>
                <a:latin typeface="Museo Sans 300"/>
                <a:cs typeface="Museo Sans 300"/>
              </a:rPr>
              <a:t> </a:t>
            </a:r>
            <a:r>
              <a:rPr sz="850" b="0" dirty="0">
                <a:solidFill>
                  <a:srgbClr val="51555A"/>
                </a:solidFill>
                <a:latin typeface="Museo Sans 300"/>
                <a:cs typeface="Museo Sans 300"/>
              </a:rPr>
              <a:t>management</a:t>
            </a:r>
            <a:r>
              <a:rPr sz="850" b="0" spc="-10" dirty="0">
                <a:solidFill>
                  <a:srgbClr val="51555A"/>
                </a:solidFill>
                <a:latin typeface="Museo Sans 300"/>
                <a:cs typeface="Museo Sans 300"/>
              </a:rPr>
              <a:t> </a:t>
            </a:r>
            <a:r>
              <a:rPr sz="850" b="0" dirty="0">
                <a:solidFill>
                  <a:srgbClr val="51555A"/>
                </a:solidFill>
                <a:latin typeface="Museo Sans 300"/>
                <a:cs typeface="Museo Sans 300"/>
              </a:rPr>
              <a:t>role</a:t>
            </a:r>
            <a:r>
              <a:rPr sz="850" b="0" spc="-15" dirty="0">
                <a:solidFill>
                  <a:srgbClr val="51555A"/>
                </a:solidFill>
                <a:latin typeface="Museo Sans 300"/>
                <a:cs typeface="Museo Sans 300"/>
              </a:rPr>
              <a:t> </a:t>
            </a:r>
            <a:r>
              <a:rPr sz="850" b="0" dirty="0">
                <a:solidFill>
                  <a:srgbClr val="51555A"/>
                </a:solidFill>
                <a:latin typeface="Museo Sans 300"/>
                <a:cs typeface="Museo Sans 300"/>
              </a:rPr>
              <a:t>is</a:t>
            </a:r>
            <a:r>
              <a:rPr sz="850" b="0" spc="-10" dirty="0">
                <a:solidFill>
                  <a:srgbClr val="51555A"/>
                </a:solidFill>
                <a:latin typeface="Museo Sans 300"/>
                <a:cs typeface="Museo Sans 300"/>
              </a:rPr>
              <a:t> </a:t>
            </a:r>
            <a:r>
              <a:rPr sz="850" b="0" dirty="0">
                <a:solidFill>
                  <a:srgbClr val="51555A"/>
                </a:solidFill>
                <a:latin typeface="Museo Sans 300"/>
                <a:cs typeface="Museo Sans 300"/>
              </a:rPr>
              <a:t>defined</a:t>
            </a:r>
            <a:r>
              <a:rPr sz="850" b="0" spc="-10" dirty="0">
                <a:solidFill>
                  <a:srgbClr val="51555A"/>
                </a:solidFill>
                <a:latin typeface="Museo Sans 300"/>
                <a:cs typeface="Museo Sans 300"/>
              </a:rPr>
              <a:t> </a:t>
            </a:r>
            <a:r>
              <a:rPr sz="850" b="0" dirty="0">
                <a:solidFill>
                  <a:srgbClr val="51555A"/>
                </a:solidFill>
                <a:latin typeface="Museo Sans 300"/>
                <a:cs typeface="Museo Sans 300"/>
              </a:rPr>
              <a:t>as</a:t>
            </a:r>
            <a:r>
              <a:rPr sz="850" b="0" spc="-15" dirty="0">
                <a:solidFill>
                  <a:srgbClr val="51555A"/>
                </a:solidFill>
                <a:latin typeface="Museo Sans 300"/>
                <a:cs typeface="Museo Sans 300"/>
              </a:rPr>
              <a:t> </a:t>
            </a:r>
            <a:r>
              <a:rPr sz="850" b="0" dirty="0">
                <a:solidFill>
                  <a:srgbClr val="51555A"/>
                </a:solidFill>
                <a:latin typeface="Museo Sans 300"/>
                <a:cs typeface="Museo Sans 300"/>
              </a:rPr>
              <a:t>any</a:t>
            </a:r>
            <a:r>
              <a:rPr sz="850" b="0" spc="-10" dirty="0">
                <a:solidFill>
                  <a:srgbClr val="51555A"/>
                </a:solidFill>
                <a:latin typeface="Museo Sans 300"/>
                <a:cs typeface="Museo Sans 300"/>
              </a:rPr>
              <a:t> </a:t>
            </a:r>
            <a:r>
              <a:rPr sz="850" b="0" dirty="0">
                <a:solidFill>
                  <a:srgbClr val="51555A"/>
                </a:solidFill>
                <a:latin typeface="Museo Sans 300"/>
                <a:cs typeface="Museo Sans 300"/>
              </a:rPr>
              <a:t>role</a:t>
            </a:r>
            <a:r>
              <a:rPr sz="850" b="0" spc="-10" dirty="0">
                <a:solidFill>
                  <a:srgbClr val="51555A"/>
                </a:solidFill>
                <a:latin typeface="Museo Sans 300"/>
                <a:cs typeface="Museo Sans 300"/>
              </a:rPr>
              <a:t> </a:t>
            </a:r>
            <a:r>
              <a:rPr sz="850" b="0" dirty="0">
                <a:solidFill>
                  <a:srgbClr val="51555A"/>
                </a:solidFill>
                <a:latin typeface="Museo Sans 300"/>
                <a:cs typeface="Museo Sans 300"/>
              </a:rPr>
              <a:t>that</a:t>
            </a:r>
            <a:r>
              <a:rPr sz="850" b="0" spc="-15" dirty="0">
                <a:solidFill>
                  <a:srgbClr val="51555A"/>
                </a:solidFill>
                <a:latin typeface="Museo Sans 300"/>
                <a:cs typeface="Museo Sans 300"/>
              </a:rPr>
              <a:t> </a:t>
            </a:r>
            <a:r>
              <a:rPr sz="850" b="0" dirty="0">
                <a:solidFill>
                  <a:srgbClr val="51555A"/>
                </a:solidFill>
                <a:latin typeface="Museo Sans 300"/>
                <a:cs typeface="Museo Sans 300"/>
              </a:rPr>
              <a:t>has</a:t>
            </a:r>
            <a:r>
              <a:rPr sz="850" b="0" spc="-10" dirty="0">
                <a:solidFill>
                  <a:srgbClr val="51555A"/>
                </a:solidFill>
                <a:latin typeface="Museo Sans 300"/>
                <a:cs typeface="Museo Sans 300"/>
              </a:rPr>
              <a:t> </a:t>
            </a:r>
            <a:r>
              <a:rPr sz="850" b="0" dirty="0">
                <a:solidFill>
                  <a:srgbClr val="51555A"/>
                </a:solidFill>
                <a:latin typeface="Museo Sans 300"/>
                <a:cs typeface="Museo Sans 300"/>
              </a:rPr>
              <a:t>at</a:t>
            </a:r>
            <a:r>
              <a:rPr sz="850" b="0" spc="-10" dirty="0">
                <a:solidFill>
                  <a:srgbClr val="51555A"/>
                </a:solidFill>
                <a:latin typeface="Museo Sans 300"/>
                <a:cs typeface="Museo Sans 300"/>
              </a:rPr>
              <a:t> </a:t>
            </a:r>
            <a:r>
              <a:rPr sz="850" b="0" dirty="0">
                <a:solidFill>
                  <a:srgbClr val="51555A"/>
                </a:solidFill>
                <a:latin typeface="Museo Sans 300"/>
                <a:cs typeface="Museo Sans 300"/>
              </a:rPr>
              <a:t>least</a:t>
            </a:r>
            <a:r>
              <a:rPr sz="850" b="0" spc="-15" dirty="0">
                <a:solidFill>
                  <a:srgbClr val="51555A"/>
                </a:solidFill>
                <a:latin typeface="Museo Sans 300"/>
                <a:cs typeface="Museo Sans 300"/>
              </a:rPr>
              <a:t> </a:t>
            </a:r>
            <a:r>
              <a:rPr sz="850" b="0" dirty="0">
                <a:solidFill>
                  <a:srgbClr val="51555A"/>
                </a:solidFill>
                <a:latin typeface="Museo Sans 300"/>
                <a:cs typeface="Museo Sans 300"/>
              </a:rPr>
              <a:t>1</a:t>
            </a:r>
            <a:r>
              <a:rPr sz="850" b="0" spc="-10" dirty="0">
                <a:solidFill>
                  <a:srgbClr val="51555A"/>
                </a:solidFill>
                <a:latin typeface="Museo Sans 300"/>
                <a:cs typeface="Museo Sans 300"/>
              </a:rPr>
              <a:t> </a:t>
            </a:r>
            <a:r>
              <a:rPr sz="850" b="0" dirty="0">
                <a:solidFill>
                  <a:srgbClr val="51555A"/>
                </a:solidFill>
                <a:latin typeface="Museo Sans 300"/>
                <a:cs typeface="Museo Sans 300"/>
              </a:rPr>
              <a:t>direct</a:t>
            </a:r>
            <a:r>
              <a:rPr sz="850" b="0" spc="-10" dirty="0">
                <a:solidFill>
                  <a:srgbClr val="51555A"/>
                </a:solidFill>
                <a:latin typeface="Museo Sans 300"/>
                <a:cs typeface="Museo Sans 300"/>
              </a:rPr>
              <a:t> </a:t>
            </a:r>
            <a:r>
              <a:rPr sz="850" b="0" dirty="0">
                <a:solidFill>
                  <a:srgbClr val="51555A"/>
                </a:solidFill>
                <a:latin typeface="Museo Sans 300"/>
                <a:cs typeface="Museo Sans 300"/>
              </a:rPr>
              <a:t>report</a:t>
            </a:r>
            <a:r>
              <a:rPr sz="850" b="0" spc="-10" dirty="0">
                <a:solidFill>
                  <a:srgbClr val="51555A"/>
                </a:solidFill>
                <a:latin typeface="Museo Sans 300"/>
                <a:cs typeface="Museo Sans 300"/>
              </a:rPr>
              <a:t> </a:t>
            </a:r>
            <a:r>
              <a:rPr sz="850" b="0" dirty="0">
                <a:solidFill>
                  <a:srgbClr val="51555A"/>
                </a:solidFill>
                <a:latin typeface="Museo Sans 300"/>
                <a:cs typeface="Museo Sans 300"/>
              </a:rPr>
              <a:t>based</a:t>
            </a:r>
            <a:r>
              <a:rPr sz="850" b="0" spc="-15" dirty="0">
                <a:solidFill>
                  <a:srgbClr val="51555A"/>
                </a:solidFill>
                <a:latin typeface="Museo Sans 300"/>
                <a:cs typeface="Museo Sans 300"/>
              </a:rPr>
              <a:t> </a:t>
            </a:r>
            <a:r>
              <a:rPr sz="850" b="0" dirty="0">
                <a:solidFill>
                  <a:srgbClr val="51555A"/>
                </a:solidFill>
                <a:latin typeface="Museo Sans 300"/>
                <a:cs typeface="Museo Sans 300"/>
              </a:rPr>
              <a:t>on</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internal</a:t>
            </a:r>
            <a:r>
              <a:rPr sz="850" b="0" spc="-15" dirty="0">
                <a:solidFill>
                  <a:srgbClr val="51555A"/>
                </a:solidFill>
                <a:latin typeface="Museo Sans 300"/>
                <a:cs typeface="Museo Sans 300"/>
              </a:rPr>
              <a:t> </a:t>
            </a:r>
            <a:r>
              <a:rPr sz="850" b="0" dirty="0">
                <a:solidFill>
                  <a:srgbClr val="51555A"/>
                </a:solidFill>
                <a:latin typeface="Museo Sans 300"/>
                <a:cs typeface="Museo Sans 300"/>
              </a:rPr>
              <a:t>employee</a:t>
            </a:r>
            <a:r>
              <a:rPr sz="850" b="0" spc="-10" dirty="0">
                <a:solidFill>
                  <a:srgbClr val="51555A"/>
                </a:solidFill>
                <a:latin typeface="Museo Sans 300"/>
                <a:cs typeface="Museo Sans 300"/>
              </a:rPr>
              <a:t> </a:t>
            </a:r>
            <a:r>
              <a:rPr sz="850" b="0" dirty="0">
                <a:solidFill>
                  <a:srgbClr val="51555A"/>
                </a:solidFill>
                <a:latin typeface="Museo Sans 300"/>
                <a:cs typeface="Museo Sans 300"/>
              </a:rPr>
              <a:t>organization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reporting</a:t>
            </a:r>
            <a:r>
              <a:rPr sz="850" b="0" spc="-10" dirty="0">
                <a:solidFill>
                  <a:srgbClr val="51555A"/>
                </a:solidFill>
                <a:latin typeface="Museo Sans 300"/>
                <a:cs typeface="Museo Sans 300"/>
              </a:rPr>
              <a:t> system.</a:t>
            </a:r>
            <a:endParaRPr sz="850" dirty="0">
              <a:latin typeface="Museo Sans 300"/>
              <a:cs typeface="Museo Sans 300"/>
            </a:endParaRPr>
          </a:p>
          <a:p>
            <a:pPr marL="181610" indent="-168910">
              <a:lnSpc>
                <a:spcPct val="100000"/>
              </a:lnSpc>
              <a:spcBef>
                <a:spcPts val="229"/>
              </a:spcBef>
              <a:buAutoNum type="arabicPeriod"/>
              <a:tabLst>
                <a:tab pos="181610" algn="l"/>
              </a:tabLst>
            </a:pPr>
            <a:r>
              <a:rPr sz="850" b="0" dirty="0">
                <a:solidFill>
                  <a:srgbClr val="51555A"/>
                </a:solidFill>
                <a:latin typeface="Museo Sans 300"/>
                <a:cs typeface="Museo Sans 300"/>
              </a:rPr>
              <a:t>Where</a:t>
            </a:r>
            <a:r>
              <a:rPr sz="850" b="0" spc="-15" dirty="0">
                <a:solidFill>
                  <a:srgbClr val="51555A"/>
                </a:solidFill>
                <a:latin typeface="Museo Sans 300"/>
                <a:cs typeface="Museo Sans 300"/>
              </a:rPr>
              <a:t> </a:t>
            </a:r>
            <a:r>
              <a:rPr sz="850" b="0" dirty="0">
                <a:solidFill>
                  <a:srgbClr val="51555A"/>
                </a:solidFill>
                <a:latin typeface="Museo Sans 300"/>
                <a:cs typeface="Museo Sans 300"/>
              </a:rPr>
              <a:t>actual</a:t>
            </a:r>
            <a:r>
              <a:rPr sz="850" b="0" spc="-10" dirty="0">
                <a:solidFill>
                  <a:srgbClr val="51555A"/>
                </a:solidFill>
                <a:latin typeface="Museo Sans 300"/>
                <a:cs typeface="Museo Sans 300"/>
              </a:rPr>
              <a:t> </a:t>
            </a:r>
            <a:r>
              <a:rPr sz="850" b="0" dirty="0">
                <a:solidFill>
                  <a:srgbClr val="51555A"/>
                </a:solidFill>
                <a:latin typeface="Museo Sans 300"/>
                <a:cs typeface="Museo Sans 300"/>
              </a:rPr>
              <a:t>training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times</a:t>
            </a:r>
            <a:r>
              <a:rPr sz="850" b="0" spc="-10" dirty="0">
                <a:solidFill>
                  <a:srgbClr val="51555A"/>
                </a:solidFill>
                <a:latin typeface="Museo Sans 300"/>
                <a:cs typeface="Museo Sans 300"/>
              </a:rPr>
              <a:t> </a:t>
            </a:r>
            <a:r>
              <a:rPr sz="850" b="0" dirty="0">
                <a:solidFill>
                  <a:srgbClr val="51555A"/>
                </a:solidFill>
                <a:latin typeface="Museo Sans 300"/>
                <a:cs typeface="Museo Sans 300"/>
              </a:rPr>
              <a:t>were</a:t>
            </a:r>
            <a:r>
              <a:rPr sz="850" b="0" spc="-15"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available,</a:t>
            </a:r>
            <a:r>
              <a:rPr sz="850" b="0" spc="-10" dirty="0">
                <a:solidFill>
                  <a:srgbClr val="51555A"/>
                </a:solidFill>
                <a:latin typeface="Museo Sans 300"/>
                <a:cs typeface="Museo Sans 300"/>
              </a:rPr>
              <a:t> </a:t>
            </a:r>
            <a:r>
              <a:rPr sz="850" b="0" dirty="0">
                <a:solidFill>
                  <a:srgbClr val="51555A"/>
                </a:solidFill>
                <a:latin typeface="Museo Sans 300"/>
                <a:cs typeface="Museo Sans 300"/>
              </a:rPr>
              <a:t>training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hours</a:t>
            </a:r>
            <a:r>
              <a:rPr sz="850" b="0" spc="-15" dirty="0">
                <a:solidFill>
                  <a:srgbClr val="51555A"/>
                </a:solidFill>
                <a:latin typeface="Museo Sans 300"/>
                <a:cs typeface="Museo Sans 300"/>
              </a:rPr>
              <a:t> </a:t>
            </a:r>
            <a:r>
              <a:rPr sz="850" b="0" dirty="0">
                <a:solidFill>
                  <a:srgbClr val="51555A"/>
                </a:solidFill>
                <a:latin typeface="Museo Sans 300"/>
                <a:cs typeface="Museo Sans 300"/>
              </a:rPr>
              <a:t>were</a:t>
            </a:r>
            <a:r>
              <a:rPr sz="850" b="0" spc="-10" dirty="0">
                <a:solidFill>
                  <a:srgbClr val="51555A"/>
                </a:solidFill>
                <a:latin typeface="Museo Sans 300"/>
                <a:cs typeface="Museo Sans 300"/>
              </a:rPr>
              <a:t> </a:t>
            </a:r>
            <a:r>
              <a:rPr sz="850" b="0" dirty="0">
                <a:solidFill>
                  <a:srgbClr val="51555A"/>
                </a:solidFill>
                <a:latin typeface="Museo Sans 300"/>
                <a:cs typeface="Museo Sans 300"/>
              </a:rPr>
              <a:t>estimated</a:t>
            </a:r>
            <a:r>
              <a:rPr sz="850" b="0" spc="-10" dirty="0">
                <a:solidFill>
                  <a:srgbClr val="51555A"/>
                </a:solidFill>
                <a:latin typeface="Museo Sans 300"/>
                <a:cs typeface="Museo Sans 300"/>
              </a:rPr>
              <a:t> </a:t>
            </a:r>
            <a:r>
              <a:rPr sz="850" b="0" dirty="0">
                <a:solidFill>
                  <a:srgbClr val="51555A"/>
                </a:solidFill>
                <a:latin typeface="Museo Sans 300"/>
                <a:cs typeface="Museo Sans 300"/>
              </a:rPr>
              <a:t>based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on</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number</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participants</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expected</a:t>
            </a:r>
            <a:r>
              <a:rPr sz="850" b="0" spc="-10" dirty="0">
                <a:solidFill>
                  <a:srgbClr val="51555A"/>
                </a:solidFill>
                <a:latin typeface="Museo Sans 300"/>
                <a:cs typeface="Museo Sans 300"/>
              </a:rPr>
              <a:t> </a:t>
            </a:r>
            <a:r>
              <a:rPr sz="850" b="0" dirty="0">
                <a:solidFill>
                  <a:srgbClr val="51555A"/>
                </a:solidFill>
                <a:latin typeface="Museo Sans 300"/>
                <a:cs typeface="Museo Sans 300"/>
              </a:rPr>
              <a:t>time</a:t>
            </a:r>
            <a:r>
              <a:rPr sz="850" b="0" spc="-10" dirty="0">
                <a:solidFill>
                  <a:srgbClr val="51555A"/>
                </a:solidFill>
                <a:latin typeface="Museo Sans 300"/>
                <a:cs typeface="Museo Sans 300"/>
              </a:rPr>
              <a:t> </a:t>
            </a:r>
            <a:r>
              <a:rPr sz="850" b="0" dirty="0">
                <a:solidFill>
                  <a:srgbClr val="51555A"/>
                </a:solidFill>
                <a:latin typeface="Museo Sans 300"/>
                <a:cs typeface="Museo Sans 300"/>
              </a:rPr>
              <a:t>to</a:t>
            </a:r>
            <a:r>
              <a:rPr sz="850" b="0" spc="-10" dirty="0">
                <a:solidFill>
                  <a:srgbClr val="51555A"/>
                </a:solidFill>
                <a:latin typeface="Museo Sans 300"/>
                <a:cs typeface="Museo Sans 300"/>
              </a:rPr>
              <a:t> </a:t>
            </a:r>
            <a:r>
              <a:rPr sz="850" b="0" dirty="0">
                <a:solidFill>
                  <a:srgbClr val="51555A"/>
                </a:solidFill>
                <a:latin typeface="Museo Sans 300"/>
                <a:cs typeface="Museo Sans 300"/>
              </a:rPr>
              <a:t>complete</a:t>
            </a:r>
            <a:r>
              <a:rPr sz="850" b="0" spc="-15" dirty="0">
                <a:solidFill>
                  <a:srgbClr val="51555A"/>
                </a:solidFill>
                <a:latin typeface="Museo Sans 300"/>
                <a:cs typeface="Museo Sans 300"/>
              </a:rPr>
              <a:t> </a:t>
            </a:r>
            <a:r>
              <a:rPr sz="850" b="0" dirty="0">
                <a:solidFill>
                  <a:srgbClr val="51555A"/>
                </a:solidFill>
                <a:latin typeface="Museo Sans 300"/>
                <a:cs typeface="Museo Sans 300"/>
              </a:rPr>
              <a:t>course,</a:t>
            </a:r>
            <a:r>
              <a:rPr sz="850" b="0" spc="-10" dirty="0">
                <a:solidFill>
                  <a:srgbClr val="51555A"/>
                </a:solidFill>
                <a:latin typeface="Museo Sans 300"/>
                <a:cs typeface="Museo Sans 300"/>
              </a:rPr>
              <a:t> </a:t>
            </a:r>
            <a:r>
              <a:rPr sz="850" b="0" dirty="0">
                <a:solidFill>
                  <a:srgbClr val="51555A"/>
                </a:solidFill>
                <a:latin typeface="Museo Sans 300"/>
                <a:cs typeface="Museo Sans 300"/>
              </a:rPr>
              <a:t>as</a:t>
            </a:r>
            <a:r>
              <a:rPr sz="850" b="0" spc="-10" dirty="0">
                <a:solidFill>
                  <a:srgbClr val="51555A"/>
                </a:solidFill>
                <a:latin typeface="Museo Sans 300"/>
                <a:cs typeface="Museo Sans 300"/>
              </a:rPr>
              <a:t> applicable</a:t>
            </a:r>
            <a:endParaRPr sz="850" dirty="0">
              <a:latin typeface="Museo Sans 300"/>
              <a:cs typeface="Museo Sans 300"/>
            </a:endParaRPr>
          </a:p>
          <a:p>
            <a:pPr marL="181610" indent="-168910">
              <a:lnSpc>
                <a:spcPct val="100000"/>
              </a:lnSpc>
              <a:spcBef>
                <a:spcPts val="229"/>
              </a:spcBef>
              <a:buAutoNum type="arabicPeriod"/>
              <a:tabLst>
                <a:tab pos="181610" algn="l"/>
              </a:tabLst>
            </a:pP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GHG</a:t>
            </a:r>
            <a:r>
              <a:rPr sz="850" b="0" spc="-10" dirty="0">
                <a:solidFill>
                  <a:srgbClr val="51555A"/>
                </a:solidFill>
                <a:latin typeface="Museo Sans 300"/>
                <a:cs typeface="Museo Sans 300"/>
              </a:rPr>
              <a:t> </a:t>
            </a:r>
            <a:r>
              <a:rPr sz="850" b="0" dirty="0">
                <a:solidFill>
                  <a:srgbClr val="51555A"/>
                </a:solidFill>
                <a:latin typeface="Museo Sans 300"/>
                <a:cs typeface="Museo Sans 300"/>
              </a:rPr>
              <a:t>calculations</a:t>
            </a:r>
            <a:r>
              <a:rPr sz="850" b="0" spc="-5" dirty="0">
                <a:solidFill>
                  <a:srgbClr val="51555A"/>
                </a:solidFill>
                <a:latin typeface="Museo Sans 300"/>
                <a:cs typeface="Museo Sans 300"/>
              </a:rPr>
              <a:t> </a:t>
            </a:r>
            <a:r>
              <a:rPr sz="850" b="0" dirty="0">
                <a:solidFill>
                  <a:srgbClr val="51555A"/>
                </a:solidFill>
                <a:latin typeface="Museo Sans 300"/>
                <a:cs typeface="Museo Sans 300"/>
              </a:rPr>
              <a:t>are</a:t>
            </a:r>
            <a:r>
              <a:rPr sz="850" b="0" spc="-10" dirty="0">
                <a:solidFill>
                  <a:srgbClr val="51555A"/>
                </a:solidFill>
                <a:latin typeface="Museo Sans 300"/>
                <a:cs typeface="Museo Sans 300"/>
              </a:rPr>
              <a:t> </a:t>
            </a:r>
            <a:r>
              <a:rPr sz="850" b="0" dirty="0">
                <a:solidFill>
                  <a:srgbClr val="51555A"/>
                </a:solidFill>
                <a:latin typeface="Museo Sans 300"/>
                <a:cs typeface="Museo Sans 300"/>
              </a:rPr>
              <a:t>based</a:t>
            </a:r>
            <a:r>
              <a:rPr sz="850" b="0" spc="-5" dirty="0">
                <a:solidFill>
                  <a:srgbClr val="51555A"/>
                </a:solidFill>
                <a:latin typeface="Museo Sans 300"/>
                <a:cs typeface="Museo Sans 300"/>
              </a:rPr>
              <a:t> </a:t>
            </a:r>
            <a:r>
              <a:rPr sz="850" b="0" dirty="0">
                <a:solidFill>
                  <a:srgbClr val="51555A"/>
                </a:solidFill>
                <a:latin typeface="Museo Sans 300"/>
                <a:cs typeface="Museo Sans 300"/>
              </a:rPr>
              <a:t>upon</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Greenhouse </a:t>
            </a:r>
            <a:r>
              <a:rPr sz="850" b="0" dirty="0">
                <a:solidFill>
                  <a:srgbClr val="51555A"/>
                </a:solidFill>
                <a:latin typeface="Museo Sans 300"/>
                <a:cs typeface="Museo Sans 300"/>
              </a:rPr>
              <a:t>Gas</a:t>
            </a:r>
            <a:r>
              <a:rPr sz="850" b="0" spc="-5" dirty="0">
                <a:solidFill>
                  <a:srgbClr val="51555A"/>
                </a:solidFill>
                <a:latin typeface="Museo Sans 300"/>
                <a:cs typeface="Museo Sans 300"/>
              </a:rPr>
              <a:t> </a:t>
            </a:r>
            <a:r>
              <a:rPr sz="850" b="0" dirty="0">
                <a:solidFill>
                  <a:srgbClr val="51555A"/>
                </a:solidFill>
                <a:latin typeface="Museo Sans 300"/>
                <a:cs typeface="Museo Sans 300"/>
              </a:rPr>
              <a:t>Protocol:</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5" dirty="0">
                <a:solidFill>
                  <a:srgbClr val="51555A"/>
                </a:solidFill>
                <a:latin typeface="Museo Sans 300"/>
                <a:cs typeface="Museo Sans 300"/>
              </a:rPr>
              <a:t> </a:t>
            </a:r>
            <a:r>
              <a:rPr sz="850" b="0" dirty="0">
                <a:solidFill>
                  <a:srgbClr val="51555A"/>
                </a:solidFill>
                <a:latin typeface="Museo Sans 300"/>
                <a:cs typeface="Museo Sans 300"/>
              </a:rPr>
              <a:t>Corporate</a:t>
            </a:r>
            <a:r>
              <a:rPr sz="850" b="0" spc="-10" dirty="0">
                <a:solidFill>
                  <a:srgbClr val="51555A"/>
                </a:solidFill>
                <a:latin typeface="Museo Sans 300"/>
                <a:cs typeface="Museo Sans 300"/>
              </a:rPr>
              <a:t> </a:t>
            </a:r>
            <a:r>
              <a:rPr sz="850" b="0" dirty="0">
                <a:solidFill>
                  <a:srgbClr val="51555A"/>
                </a:solidFill>
                <a:latin typeface="Museo Sans 300"/>
                <a:cs typeface="Museo Sans 300"/>
              </a:rPr>
              <a:t>Accounting</a:t>
            </a:r>
            <a:r>
              <a:rPr sz="850" b="0" spc="-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Reporting</a:t>
            </a:r>
            <a:r>
              <a:rPr sz="850" b="0" spc="-10" dirty="0">
                <a:solidFill>
                  <a:srgbClr val="51555A"/>
                </a:solidFill>
                <a:latin typeface="Museo Sans 300"/>
                <a:cs typeface="Museo Sans 300"/>
              </a:rPr>
              <a:t> Standard.</a:t>
            </a:r>
            <a:endParaRPr sz="850" dirty="0">
              <a:latin typeface="Museo Sans 300"/>
              <a:cs typeface="Museo Sans 300"/>
            </a:endParaRPr>
          </a:p>
          <a:p>
            <a:pPr marL="180975" indent="-168275">
              <a:lnSpc>
                <a:spcPct val="100000"/>
              </a:lnSpc>
              <a:spcBef>
                <a:spcPts val="229"/>
              </a:spcBef>
              <a:buAutoNum type="arabicPeriod"/>
              <a:tabLst>
                <a:tab pos="180975" algn="l"/>
              </a:tabLst>
            </a:pPr>
            <a:r>
              <a:rPr sz="850" b="0" dirty="0">
                <a:solidFill>
                  <a:srgbClr val="51555A"/>
                </a:solidFill>
                <a:latin typeface="Museo Sans 300"/>
                <a:cs typeface="Museo Sans 300"/>
              </a:rPr>
              <a:t>Water</a:t>
            </a:r>
            <a:r>
              <a:rPr sz="850" b="0" spc="-30" dirty="0">
                <a:solidFill>
                  <a:srgbClr val="51555A"/>
                </a:solidFill>
                <a:latin typeface="Museo Sans 300"/>
                <a:cs typeface="Museo Sans 300"/>
              </a:rPr>
              <a:t> </a:t>
            </a:r>
            <a:r>
              <a:rPr sz="850" b="0" dirty="0">
                <a:solidFill>
                  <a:srgbClr val="51555A"/>
                </a:solidFill>
                <a:latin typeface="Museo Sans 300"/>
                <a:cs typeface="Museo Sans 300"/>
              </a:rPr>
              <a:t>Stress</a:t>
            </a:r>
            <a:r>
              <a:rPr sz="850" b="0" spc="-30" dirty="0">
                <a:solidFill>
                  <a:srgbClr val="51555A"/>
                </a:solidFill>
                <a:latin typeface="Museo Sans 300"/>
                <a:cs typeface="Museo Sans 300"/>
              </a:rPr>
              <a:t> </a:t>
            </a:r>
            <a:r>
              <a:rPr sz="850" b="0" dirty="0">
                <a:solidFill>
                  <a:srgbClr val="51555A"/>
                </a:solidFill>
                <a:latin typeface="Museo Sans 300"/>
                <a:cs typeface="Museo Sans 300"/>
              </a:rPr>
              <a:t>determined</a:t>
            </a:r>
            <a:r>
              <a:rPr sz="850" b="0" spc="-30" dirty="0">
                <a:solidFill>
                  <a:srgbClr val="51555A"/>
                </a:solidFill>
                <a:latin typeface="Museo Sans 300"/>
                <a:cs typeface="Museo Sans 300"/>
              </a:rPr>
              <a:t> </a:t>
            </a:r>
            <a:r>
              <a:rPr sz="850" b="0" dirty="0">
                <a:solidFill>
                  <a:srgbClr val="51555A"/>
                </a:solidFill>
                <a:latin typeface="Museo Sans 300"/>
                <a:cs typeface="Museo Sans 300"/>
              </a:rPr>
              <a:t>using</a:t>
            </a:r>
            <a:r>
              <a:rPr sz="850" b="0" spc="-25" dirty="0">
                <a:solidFill>
                  <a:srgbClr val="51555A"/>
                </a:solidFill>
                <a:latin typeface="Museo Sans 300"/>
                <a:cs typeface="Museo Sans 300"/>
              </a:rPr>
              <a:t> </a:t>
            </a:r>
            <a:r>
              <a:rPr sz="850" b="0" dirty="0">
                <a:solidFill>
                  <a:srgbClr val="51555A"/>
                </a:solidFill>
                <a:latin typeface="Museo Sans 300"/>
                <a:cs typeface="Museo Sans 300"/>
              </a:rPr>
              <a:t>the</a:t>
            </a:r>
            <a:r>
              <a:rPr sz="850" b="0" spc="-30" dirty="0">
                <a:solidFill>
                  <a:srgbClr val="51555A"/>
                </a:solidFill>
                <a:latin typeface="Museo Sans 300"/>
                <a:cs typeface="Museo Sans 300"/>
              </a:rPr>
              <a:t> </a:t>
            </a:r>
            <a:r>
              <a:rPr sz="850" b="0" dirty="0">
                <a:solidFill>
                  <a:srgbClr val="51555A"/>
                </a:solidFill>
                <a:latin typeface="Museo Sans 300"/>
                <a:cs typeface="Museo Sans 300"/>
              </a:rPr>
              <a:t>Water</a:t>
            </a:r>
            <a:r>
              <a:rPr sz="850" b="0" spc="-30" dirty="0">
                <a:solidFill>
                  <a:srgbClr val="51555A"/>
                </a:solidFill>
                <a:latin typeface="Museo Sans 300"/>
                <a:cs typeface="Museo Sans 300"/>
              </a:rPr>
              <a:t> </a:t>
            </a:r>
            <a:r>
              <a:rPr sz="850" b="0" dirty="0">
                <a:solidFill>
                  <a:srgbClr val="51555A"/>
                </a:solidFill>
                <a:latin typeface="Museo Sans 300"/>
                <a:cs typeface="Museo Sans 300"/>
              </a:rPr>
              <a:t>Resources</a:t>
            </a:r>
            <a:r>
              <a:rPr sz="850" b="0" spc="-25" dirty="0">
                <a:solidFill>
                  <a:srgbClr val="51555A"/>
                </a:solidFill>
                <a:latin typeface="Museo Sans 300"/>
                <a:cs typeface="Museo Sans 300"/>
              </a:rPr>
              <a:t> </a:t>
            </a:r>
            <a:r>
              <a:rPr sz="850" b="0" dirty="0">
                <a:solidFill>
                  <a:srgbClr val="51555A"/>
                </a:solidFill>
                <a:latin typeface="Museo Sans 300"/>
                <a:cs typeface="Museo Sans 300"/>
              </a:rPr>
              <a:t>Institute</a:t>
            </a:r>
            <a:r>
              <a:rPr sz="850" b="0" spc="-30" dirty="0">
                <a:solidFill>
                  <a:srgbClr val="51555A"/>
                </a:solidFill>
                <a:latin typeface="Museo Sans 300"/>
                <a:cs typeface="Museo Sans 300"/>
              </a:rPr>
              <a:t> </a:t>
            </a:r>
            <a:r>
              <a:rPr sz="850" b="0" dirty="0">
                <a:solidFill>
                  <a:srgbClr val="51555A"/>
                </a:solidFill>
                <a:latin typeface="Museo Sans 300"/>
                <a:cs typeface="Museo Sans 300"/>
              </a:rPr>
              <a:t>(WRI)</a:t>
            </a:r>
            <a:r>
              <a:rPr sz="850" b="0" spc="-30" dirty="0">
                <a:solidFill>
                  <a:srgbClr val="51555A"/>
                </a:solidFill>
                <a:latin typeface="Museo Sans 300"/>
                <a:cs typeface="Museo Sans 300"/>
              </a:rPr>
              <a:t> </a:t>
            </a:r>
            <a:r>
              <a:rPr sz="850" b="0" dirty="0">
                <a:solidFill>
                  <a:srgbClr val="51555A"/>
                </a:solidFill>
                <a:latin typeface="Museo Sans 300"/>
                <a:cs typeface="Museo Sans 300"/>
              </a:rPr>
              <a:t>Aqueduct</a:t>
            </a:r>
            <a:r>
              <a:rPr sz="850" b="0" spc="-25" dirty="0">
                <a:solidFill>
                  <a:srgbClr val="51555A"/>
                </a:solidFill>
                <a:latin typeface="Museo Sans 300"/>
                <a:cs typeface="Museo Sans 300"/>
              </a:rPr>
              <a:t> </a:t>
            </a:r>
            <a:r>
              <a:rPr sz="850" b="0" dirty="0">
                <a:solidFill>
                  <a:srgbClr val="51555A"/>
                </a:solidFill>
                <a:latin typeface="Museo Sans 300"/>
                <a:cs typeface="Museo Sans 300"/>
              </a:rPr>
              <a:t>Water</a:t>
            </a:r>
            <a:r>
              <a:rPr sz="850" b="0" spc="-30" dirty="0">
                <a:solidFill>
                  <a:srgbClr val="51555A"/>
                </a:solidFill>
                <a:latin typeface="Museo Sans 300"/>
                <a:cs typeface="Museo Sans 300"/>
              </a:rPr>
              <a:t> </a:t>
            </a:r>
            <a:r>
              <a:rPr sz="850" b="0" dirty="0">
                <a:solidFill>
                  <a:srgbClr val="51555A"/>
                </a:solidFill>
                <a:latin typeface="Museo Sans 300"/>
                <a:cs typeface="Museo Sans 300"/>
              </a:rPr>
              <a:t>Risk</a:t>
            </a:r>
            <a:r>
              <a:rPr sz="850" b="0" spc="-30" dirty="0">
                <a:solidFill>
                  <a:srgbClr val="51555A"/>
                </a:solidFill>
                <a:latin typeface="Museo Sans 300"/>
                <a:cs typeface="Museo Sans 300"/>
              </a:rPr>
              <a:t> </a:t>
            </a:r>
            <a:r>
              <a:rPr sz="850" b="0" spc="-10" dirty="0">
                <a:solidFill>
                  <a:srgbClr val="51555A"/>
                </a:solidFill>
                <a:latin typeface="Museo Sans 300"/>
                <a:cs typeface="Museo Sans 300"/>
              </a:rPr>
              <a:t>Atlas.</a:t>
            </a:r>
            <a:endParaRPr sz="850" dirty="0">
              <a:latin typeface="Museo Sans 300"/>
              <a:cs typeface="Museo Sans 300"/>
            </a:endParaRPr>
          </a:p>
          <a:p>
            <a:pPr marL="181610" marR="5080" indent="-169545">
              <a:lnSpc>
                <a:spcPct val="122600"/>
              </a:lnSpc>
              <a:buAutoNum type="arabicPeriod"/>
              <a:tabLst>
                <a:tab pos="183515" algn="l"/>
              </a:tabLst>
            </a:pPr>
            <a:r>
              <a:rPr sz="850" b="0" dirty="0">
                <a:solidFill>
                  <a:srgbClr val="51555A"/>
                </a:solidFill>
                <a:latin typeface="Museo Sans 300"/>
                <a:cs typeface="Museo Sans 300"/>
              </a:rPr>
              <a:t>Hazardous</a:t>
            </a:r>
            <a:r>
              <a:rPr sz="850" b="0" spc="-15" dirty="0">
                <a:solidFill>
                  <a:srgbClr val="51555A"/>
                </a:solidFill>
                <a:latin typeface="Museo Sans 300"/>
                <a:cs typeface="Museo Sans 300"/>
              </a:rPr>
              <a:t> </a:t>
            </a:r>
            <a:r>
              <a:rPr sz="850" b="0" dirty="0">
                <a:solidFill>
                  <a:srgbClr val="51555A"/>
                </a:solidFill>
                <a:latin typeface="Museo Sans 300"/>
                <a:cs typeface="Museo Sans 300"/>
              </a:rPr>
              <a:t>wastes</a:t>
            </a:r>
            <a:r>
              <a:rPr sz="850" b="0" spc="-15" dirty="0">
                <a:solidFill>
                  <a:srgbClr val="51555A"/>
                </a:solidFill>
                <a:latin typeface="Museo Sans 300"/>
                <a:cs typeface="Museo Sans 300"/>
              </a:rPr>
              <a:t> </a:t>
            </a:r>
            <a:r>
              <a:rPr sz="850" b="0" dirty="0">
                <a:solidFill>
                  <a:srgbClr val="51555A"/>
                </a:solidFill>
                <a:latin typeface="Museo Sans 300"/>
                <a:cs typeface="Museo Sans 300"/>
              </a:rPr>
              <a:t>are</a:t>
            </a:r>
            <a:r>
              <a:rPr sz="850" b="0" spc="-15" dirty="0">
                <a:solidFill>
                  <a:srgbClr val="51555A"/>
                </a:solidFill>
                <a:latin typeface="Museo Sans 300"/>
                <a:cs typeface="Museo Sans 300"/>
              </a:rPr>
              <a:t> </a:t>
            </a:r>
            <a:r>
              <a:rPr sz="850" b="0" dirty="0">
                <a:solidFill>
                  <a:srgbClr val="51555A"/>
                </a:solidFill>
                <a:latin typeface="Museo Sans 300"/>
                <a:cs typeface="Museo Sans 300"/>
              </a:rPr>
              <a:t>defined</a:t>
            </a:r>
            <a:r>
              <a:rPr sz="850" b="0" spc="-15" dirty="0">
                <a:solidFill>
                  <a:srgbClr val="51555A"/>
                </a:solidFill>
                <a:latin typeface="Museo Sans 300"/>
                <a:cs typeface="Museo Sans 300"/>
              </a:rPr>
              <a:t> </a:t>
            </a:r>
            <a:r>
              <a:rPr sz="850" b="0" dirty="0">
                <a:solidFill>
                  <a:srgbClr val="51555A"/>
                </a:solidFill>
                <a:latin typeface="Museo Sans 300"/>
                <a:cs typeface="Museo Sans 300"/>
              </a:rPr>
              <a:t>per</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applicable</a:t>
            </a:r>
            <a:r>
              <a:rPr sz="850" b="0" spc="-15" dirty="0">
                <a:solidFill>
                  <a:srgbClr val="51555A"/>
                </a:solidFill>
                <a:latin typeface="Museo Sans 300"/>
                <a:cs typeface="Museo Sans 300"/>
              </a:rPr>
              <a:t> </a:t>
            </a:r>
            <a:r>
              <a:rPr sz="850" b="0" dirty="0">
                <a:solidFill>
                  <a:srgbClr val="51555A"/>
                </a:solidFill>
                <a:latin typeface="Museo Sans 300"/>
                <a:cs typeface="Museo Sans 300"/>
              </a:rPr>
              <a:t>legal</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5" dirty="0">
                <a:solidFill>
                  <a:srgbClr val="51555A"/>
                </a:solidFill>
                <a:latin typeface="Museo Sans 300"/>
                <a:cs typeface="Museo Sans 300"/>
              </a:rPr>
              <a:t> </a:t>
            </a:r>
            <a:r>
              <a:rPr sz="850" b="0" dirty="0">
                <a:solidFill>
                  <a:srgbClr val="51555A"/>
                </a:solidFill>
                <a:latin typeface="Museo Sans 300"/>
                <a:cs typeface="Museo Sans 300"/>
              </a:rPr>
              <a:t>regulatory</a:t>
            </a:r>
            <a:r>
              <a:rPr sz="850" b="0" spc="-15" dirty="0">
                <a:solidFill>
                  <a:srgbClr val="51555A"/>
                </a:solidFill>
                <a:latin typeface="Museo Sans 300"/>
                <a:cs typeface="Museo Sans 300"/>
              </a:rPr>
              <a:t> </a:t>
            </a:r>
            <a:r>
              <a:rPr sz="850" b="0" dirty="0">
                <a:solidFill>
                  <a:srgbClr val="51555A"/>
                </a:solidFill>
                <a:latin typeface="Museo Sans 300"/>
                <a:cs typeface="Museo Sans 300"/>
              </a:rPr>
              <a:t>frameworks</a:t>
            </a:r>
            <a:r>
              <a:rPr sz="850" b="0" spc="-15" dirty="0">
                <a:solidFill>
                  <a:srgbClr val="51555A"/>
                </a:solidFill>
                <a:latin typeface="Museo Sans 300"/>
                <a:cs typeface="Museo Sans 300"/>
              </a:rPr>
              <a:t> </a:t>
            </a:r>
            <a:r>
              <a:rPr sz="850" b="0" dirty="0">
                <a:solidFill>
                  <a:srgbClr val="51555A"/>
                </a:solidFill>
                <a:latin typeface="Museo Sans 300"/>
                <a:cs typeface="Museo Sans 300"/>
              </a:rPr>
              <a:t>(i.e.,</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U.S.</a:t>
            </a:r>
            <a:r>
              <a:rPr sz="850" b="0" spc="-15" dirty="0">
                <a:solidFill>
                  <a:srgbClr val="51555A"/>
                </a:solidFill>
                <a:latin typeface="Museo Sans 300"/>
                <a:cs typeface="Museo Sans 300"/>
              </a:rPr>
              <a:t> </a:t>
            </a:r>
            <a:r>
              <a:rPr sz="850" b="0" dirty="0">
                <a:solidFill>
                  <a:srgbClr val="51555A"/>
                </a:solidFill>
                <a:latin typeface="Museo Sans 300"/>
                <a:cs typeface="Museo Sans 300"/>
              </a:rPr>
              <a:t>Resources</a:t>
            </a:r>
            <a:r>
              <a:rPr sz="850" b="0" spc="-15" dirty="0">
                <a:solidFill>
                  <a:srgbClr val="51555A"/>
                </a:solidFill>
                <a:latin typeface="Museo Sans 300"/>
                <a:cs typeface="Museo Sans 300"/>
              </a:rPr>
              <a:t> </a:t>
            </a:r>
            <a:r>
              <a:rPr sz="850" b="0" dirty="0">
                <a:solidFill>
                  <a:srgbClr val="51555A"/>
                </a:solidFill>
                <a:latin typeface="Museo Sans 300"/>
                <a:cs typeface="Museo Sans 300"/>
              </a:rPr>
              <a:t>Conservation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Recovery</a:t>
            </a:r>
            <a:r>
              <a:rPr sz="850" b="0" spc="-15" dirty="0">
                <a:solidFill>
                  <a:srgbClr val="51555A"/>
                </a:solidFill>
                <a:latin typeface="Museo Sans 300"/>
                <a:cs typeface="Museo Sans 300"/>
              </a:rPr>
              <a:t> </a:t>
            </a:r>
            <a:r>
              <a:rPr sz="850" b="0" dirty="0">
                <a:solidFill>
                  <a:srgbClr val="51555A"/>
                </a:solidFill>
                <a:latin typeface="Museo Sans 300"/>
                <a:cs typeface="Museo Sans 300"/>
              </a:rPr>
              <a:t>Act</a:t>
            </a:r>
            <a:r>
              <a:rPr sz="850" b="0" spc="-15" dirty="0">
                <a:solidFill>
                  <a:srgbClr val="51555A"/>
                </a:solidFill>
                <a:latin typeface="Museo Sans 300"/>
                <a:cs typeface="Museo Sans 300"/>
              </a:rPr>
              <a:t> </a:t>
            </a:r>
            <a:r>
              <a:rPr sz="850" b="0" dirty="0">
                <a:solidFill>
                  <a:srgbClr val="51555A"/>
                </a:solidFill>
                <a:latin typeface="Museo Sans 300"/>
                <a:cs typeface="Museo Sans 300"/>
              </a:rPr>
              <a:t>(RCRA)</a:t>
            </a:r>
            <a:r>
              <a:rPr sz="850" b="0" spc="-15" dirty="0">
                <a:solidFill>
                  <a:srgbClr val="51555A"/>
                </a:solidFill>
                <a:latin typeface="Museo Sans 300"/>
                <a:cs typeface="Museo Sans 300"/>
              </a:rPr>
              <a:t> </a:t>
            </a:r>
            <a:r>
              <a:rPr sz="850" b="0" dirty="0">
                <a:solidFill>
                  <a:srgbClr val="51555A"/>
                </a:solidFill>
                <a:latin typeface="Museo Sans 300"/>
                <a:cs typeface="Museo Sans 300"/>
              </a:rPr>
              <a:t>or</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EU</a:t>
            </a:r>
            <a:r>
              <a:rPr sz="850" b="0" spc="-15" dirty="0">
                <a:solidFill>
                  <a:srgbClr val="51555A"/>
                </a:solidFill>
                <a:latin typeface="Museo Sans 300"/>
                <a:cs typeface="Museo Sans 300"/>
              </a:rPr>
              <a:t> </a:t>
            </a:r>
            <a:r>
              <a:rPr sz="850" b="0" dirty="0">
                <a:solidFill>
                  <a:srgbClr val="51555A"/>
                </a:solidFill>
                <a:latin typeface="Museo Sans 300"/>
                <a:cs typeface="Museo Sans 300"/>
              </a:rPr>
              <a:t>Waste</a:t>
            </a:r>
            <a:r>
              <a:rPr sz="850" b="0" spc="-15" dirty="0">
                <a:solidFill>
                  <a:srgbClr val="51555A"/>
                </a:solidFill>
                <a:latin typeface="Museo Sans 300"/>
                <a:cs typeface="Museo Sans 300"/>
              </a:rPr>
              <a:t> </a:t>
            </a:r>
            <a:r>
              <a:rPr sz="850" b="0" dirty="0">
                <a:solidFill>
                  <a:srgbClr val="51555A"/>
                </a:solidFill>
                <a:latin typeface="Museo Sans 300"/>
                <a:cs typeface="Museo Sans 300"/>
              </a:rPr>
              <a:t>Framework</a:t>
            </a:r>
            <a:r>
              <a:rPr sz="850" b="0" spc="-10" dirty="0">
                <a:solidFill>
                  <a:srgbClr val="51555A"/>
                </a:solidFill>
                <a:latin typeface="Museo Sans 300"/>
                <a:cs typeface="Museo Sans 300"/>
              </a:rPr>
              <a:t> </a:t>
            </a:r>
            <a:r>
              <a:rPr sz="850" b="0" dirty="0">
                <a:solidFill>
                  <a:srgbClr val="51555A"/>
                </a:solidFill>
                <a:latin typeface="Museo Sans 300"/>
                <a:cs typeface="Museo Sans 300"/>
              </a:rPr>
              <a:t>Directive</a:t>
            </a:r>
            <a:r>
              <a:rPr sz="850" b="0" spc="-15" dirty="0">
                <a:solidFill>
                  <a:srgbClr val="51555A"/>
                </a:solidFill>
                <a:latin typeface="Museo Sans 300"/>
                <a:cs typeface="Museo Sans 300"/>
              </a:rPr>
              <a:t> </a:t>
            </a:r>
            <a:r>
              <a:rPr sz="850" b="0" dirty="0">
                <a:solidFill>
                  <a:srgbClr val="51555A"/>
                </a:solidFill>
                <a:latin typeface="Museo Sans 300"/>
                <a:cs typeface="Museo Sans 300"/>
              </a:rPr>
              <a:t>(Directive</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2008/98/EC</a:t>
            </a:r>
            <a:r>
              <a:rPr sz="850" b="0" spc="-15" dirty="0">
                <a:solidFill>
                  <a:srgbClr val="51555A"/>
                </a:solidFill>
                <a:latin typeface="Museo Sans 300"/>
                <a:cs typeface="Museo Sans 300"/>
              </a:rPr>
              <a:t> </a:t>
            </a:r>
            <a:r>
              <a:rPr sz="850" b="0" dirty="0">
                <a:solidFill>
                  <a:srgbClr val="51555A"/>
                </a:solidFill>
                <a:latin typeface="Museo Sans 300"/>
                <a:cs typeface="Museo Sans 300"/>
              </a:rPr>
              <a:t>on</a:t>
            </a:r>
            <a:r>
              <a:rPr sz="850" b="0" spc="-15" dirty="0">
                <a:solidFill>
                  <a:srgbClr val="51555A"/>
                </a:solidFill>
                <a:latin typeface="Museo Sans 300"/>
                <a:cs typeface="Museo Sans 300"/>
              </a:rPr>
              <a:t> </a:t>
            </a:r>
            <a:r>
              <a:rPr sz="850" b="0" dirty="0">
                <a:solidFill>
                  <a:srgbClr val="51555A"/>
                </a:solidFill>
                <a:latin typeface="Museo Sans 300"/>
                <a:cs typeface="Museo Sans 300"/>
              </a:rPr>
              <a:t>waste,</a:t>
            </a:r>
            <a:r>
              <a:rPr sz="850" b="0" spc="-15" dirty="0">
                <a:solidFill>
                  <a:srgbClr val="51555A"/>
                </a:solidFill>
                <a:latin typeface="Museo Sans 300"/>
                <a:cs typeface="Museo Sans 300"/>
              </a:rPr>
              <a:t> </a:t>
            </a:r>
            <a:r>
              <a:rPr sz="850" b="0" dirty="0">
                <a:solidFill>
                  <a:srgbClr val="51555A"/>
                </a:solidFill>
                <a:latin typeface="Museo Sans 300"/>
                <a:cs typeface="Museo Sans 300"/>
              </a:rPr>
              <a:t>including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its</a:t>
            </a:r>
            <a:r>
              <a:rPr sz="850" b="0" spc="-10" dirty="0">
                <a:solidFill>
                  <a:srgbClr val="51555A"/>
                </a:solidFill>
                <a:latin typeface="Museo Sans 300"/>
                <a:cs typeface="Museo Sans 300"/>
              </a:rPr>
              <a:t> subsequent </a:t>
            </a:r>
            <a:r>
              <a:rPr sz="850" b="0" dirty="0">
                <a:solidFill>
                  <a:srgbClr val="51555A"/>
                </a:solidFill>
                <a:latin typeface="Museo Sans 300"/>
                <a:cs typeface="Museo Sans 300"/>
              </a:rPr>
              <a:t>amendments)</a:t>
            </a:r>
            <a:r>
              <a:rPr sz="850" b="0" spc="-5" dirty="0">
                <a:solidFill>
                  <a:srgbClr val="51555A"/>
                </a:solidFill>
                <a:latin typeface="Museo Sans 300"/>
                <a:cs typeface="Museo Sans 300"/>
              </a:rPr>
              <a:t> </a:t>
            </a:r>
            <a:r>
              <a:rPr sz="850" b="0" dirty="0">
                <a:solidFill>
                  <a:srgbClr val="51555A"/>
                </a:solidFill>
                <a:latin typeface="Museo Sans 300"/>
                <a:cs typeface="Museo Sans 300"/>
              </a:rPr>
              <a:t>within</a:t>
            </a:r>
            <a:r>
              <a:rPr sz="850" b="0" spc="-5" dirty="0">
                <a:solidFill>
                  <a:srgbClr val="51555A"/>
                </a:solidFill>
                <a:latin typeface="Museo Sans 300"/>
                <a:cs typeface="Museo Sans 300"/>
              </a:rPr>
              <a:t> </a:t>
            </a:r>
            <a:r>
              <a:rPr sz="850" b="0" dirty="0">
                <a:solidFill>
                  <a:srgbClr val="51555A"/>
                </a:solidFill>
                <a:latin typeface="Museo Sans 300"/>
                <a:cs typeface="Museo Sans 300"/>
              </a:rPr>
              <a:t>the</a:t>
            </a:r>
            <a:r>
              <a:rPr sz="850" b="0" spc="-5" dirty="0">
                <a:solidFill>
                  <a:srgbClr val="51555A"/>
                </a:solidFill>
                <a:latin typeface="Museo Sans 300"/>
                <a:cs typeface="Museo Sans 300"/>
              </a:rPr>
              <a:t> </a:t>
            </a:r>
            <a:r>
              <a:rPr sz="850" b="0" dirty="0">
                <a:solidFill>
                  <a:srgbClr val="51555A"/>
                </a:solidFill>
                <a:latin typeface="Museo Sans 300"/>
                <a:cs typeface="Museo Sans 300"/>
              </a:rPr>
              <a:t>jurisdictions</a:t>
            </a:r>
            <a:r>
              <a:rPr sz="850" b="0" spc="-5" dirty="0">
                <a:solidFill>
                  <a:srgbClr val="51555A"/>
                </a:solidFill>
                <a:latin typeface="Museo Sans 300"/>
                <a:cs typeface="Museo Sans 300"/>
              </a:rPr>
              <a:t> </a:t>
            </a:r>
            <a:r>
              <a:rPr sz="850" b="0" dirty="0">
                <a:solidFill>
                  <a:srgbClr val="51555A"/>
                </a:solidFill>
                <a:latin typeface="Museo Sans 300"/>
                <a:cs typeface="Museo Sans 300"/>
              </a:rPr>
              <a:t>in</a:t>
            </a:r>
            <a:r>
              <a:rPr sz="850" b="0" spc="-5" dirty="0">
                <a:solidFill>
                  <a:srgbClr val="51555A"/>
                </a:solidFill>
                <a:latin typeface="Museo Sans 300"/>
                <a:cs typeface="Museo Sans 300"/>
              </a:rPr>
              <a:t> </a:t>
            </a:r>
            <a:r>
              <a:rPr sz="850" b="0" dirty="0">
                <a:solidFill>
                  <a:srgbClr val="51555A"/>
                </a:solidFill>
                <a:latin typeface="Museo Sans 300"/>
                <a:cs typeface="Museo Sans 300"/>
              </a:rPr>
              <a:t>which CTS</a:t>
            </a:r>
            <a:r>
              <a:rPr sz="850" b="0" spc="-5" dirty="0">
                <a:solidFill>
                  <a:srgbClr val="51555A"/>
                </a:solidFill>
                <a:latin typeface="Museo Sans 300"/>
                <a:cs typeface="Museo Sans 300"/>
              </a:rPr>
              <a:t> </a:t>
            </a:r>
            <a:r>
              <a:rPr sz="850" b="0" spc="-10" dirty="0">
                <a:solidFill>
                  <a:srgbClr val="51555A"/>
                </a:solidFill>
                <a:latin typeface="Museo Sans 300"/>
                <a:cs typeface="Museo Sans 300"/>
              </a:rPr>
              <a:t>operates.</a:t>
            </a:r>
            <a:endParaRPr sz="850" dirty="0">
              <a:latin typeface="Museo Sans 300"/>
              <a:cs typeface="Museo Sans 300"/>
            </a:endParaRPr>
          </a:p>
          <a:p>
            <a:pPr marL="182245" marR="120650" indent="-170180">
              <a:lnSpc>
                <a:spcPct val="122600"/>
              </a:lnSpc>
              <a:buAutoNum type="arabicPeriod"/>
              <a:tabLst>
                <a:tab pos="183515" algn="l"/>
              </a:tabLst>
            </a:pP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Company</a:t>
            </a:r>
            <a:r>
              <a:rPr sz="850" b="0" spc="-10" dirty="0">
                <a:solidFill>
                  <a:srgbClr val="51555A"/>
                </a:solidFill>
                <a:latin typeface="Museo Sans 300"/>
                <a:cs typeface="Museo Sans 300"/>
              </a:rPr>
              <a:t> </a:t>
            </a:r>
            <a:r>
              <a:rPr sz="850" b="0" dirty="0">
                <a:solidFill>
                  <a:srgbClr val="51555A"/>
                </a:solidFill>
                <a:latin typeface="Museo Sans 300"/>
                <a:cs typeface="Museo Sans 300"/>
              </a:rPr>
              <a:t>is</a:t>
            </a:r>
            <a:r>
              <a:rPr sz="850" b="0" spc="-10" dirty="0">
                <a:solidFill>
                  <a:srgbClr val="51555A"/>
                </a:solidFill>
                <a:latin typeface="Museo Sans 300"/>
                <a:cs typeface="Museo Sans 300"/>
              </a:rPr>
              <a:t> </a:t>
            </a:r>
            <a:r>
              <a:rPr sz="850" b="0" dirty="0">
                <a:solidFill>
                  <a:srgbClr val="51555A"/>
                </a:solidFill>
                <a:latin typeface="Museo Sans 300"/>
                <a:cs typeface="Museo Sans 300"/>
              </a:rPr>
              <a:t>engaged</a:t>
            </a:r>
            <a:r>
              <a:rPr sz="850" b="0" spc="-15"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remediation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activities</a:t>
            </a:r>
            <a:r>
              <a:rPr sz="850" b="0" spc="-15" dirty="0">
                <a:solidFill>
                  <a:srgbClr val="51555A"/>
                </a:solidFill>
                <a:latin typeface="Museo Sans 300"/>
                <a:cs typeface="Museo Sans 300"/>
              </a:rPr>
              <a:t> </a:t>
            </a:r>
            <a:r>
              <a:rPr sz="850" b="0" dirty="0">
                <a:solidFill>
                  <a:srgbClr val="51555A"/>
                </a:solidFill>
                <a:latin typeface="Museo Sans 300"/>
                <a:cs typeface="Museo Sans 300"/>
              </a:rPr>
              <a:t>at</a:t>
            </a:r>
            <a:r>
              <a:rPr sz="850" b="0" spc="-10" dirty="0">
                <a:solidFill>
                  <a:srgbClr val="51555A"/>
                </a:solidFill>
                <a:latin typeface="Museo Sans 300"/>
                <a:cs typeface="Museo Sans 300"/>
              </a:rPr>
              <a:t> </a:t>
            </a:r>
            <a:r>
              <a:rPr sz="850" b="0" dirty="0">
                <a:solidFill>
                  <a:srgbClr val="51555A"/>
                </a:solidFill>
                <a:latin typeface="Museo Sans 300"/>
                <a:cs typeface="Museo Sans 300"/>
              </a:rPr>
              <a:t>legacy</a:t>
            </a:r>
            <a:r>
              <a:rPr sz="850" b="0" spc="-10" dirty="0">
                <a:solidFill>
                  <a:srgbClr val="51555A"/>
                </a:solidFill>
                <a:latin typeface="Museo Sans 300"/>
                <a:cs typeface="Museo Sans 300"/>
              </a:rPr>
              <a:t> </a:t>
            </a:r>
            <a:r>
              <a:rPr sz="850" b="0" dirty="0">
                <a:solidFill>
                  <a:srgbClr val="51555A"/>
                </a:solidFill>
                <a:latin typeface="Museo Sans 300"/>
                <a:cs typeface="Museo Sans 300"/>
              </a:rPr>
              <a:t>operating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locations</a:t>
            </a:r>
            <a:r>
              <a:rPr sz="850" b="0" spc="-10" dirty="0">
                <a:solidFill>
                  <a:srgbClr val="51555A"/>
                </a:solidFill>
                <a:latin typeface="Museo Sans 300"/>
                <a:cs typeface="Museo Sans 300"/>
              </a:rPr>
              <a:t> </a:t>
            </a:r>
            <a:r>
              <a:rPr sz="850" b="0" dirty="0">
                <a:solidFill>
                  <a:srgbClr val="51555A"/>
                </a:solidFill>
                <a:latin typeface="Museo Sans 300"/>
                <a:cs typeface="Museo Sans 300"/>
              </a:rPr>
              <a:t>under</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supervision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state</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federal</a:t>
            </a:r>
            <a:r>
              <a:rPr sz="850" b="0" spc="-10" dirty="0">
                <a:solidFill>
                  <a:srgbClr val="51555A"/>
                </a:solidFill>
                <a:latin typeface="Museo Sans 300"/>
                <a:cs typeface="Museo Sans 300"/>
              </a:rPr>
              <a:t> </a:t>
            </a:r>
            <a:r>
              <a:rPr sz="850" b="0" dirty="0">
                <a:solidFill>
                  <a:srgbClr val="51555A"/>
                </a:solidFill>
                <a:latin typeface="Museo Sans 300"/>
                <a:cs typeface="Museo Sans 300"/>
              </a:rPr>
              <a:t>environmental</a:t>
            </a:r>
            <a:r>
              <a:rPr sz="850" b="0" spc="-10" dirty="0">
                <a:solidFill>
                  <a:srgbClr val="51555A"/>
                </a:solidFill>
                <a:latin typeface="Museo Sans 300"/>
                <a:cs typeface="Museo Sans 300"/>
              </a:rPr>
              <a:t> </a:t>
            </a:r>
            <a:r>
              <a:rPr sz="850" b="0" dirty="0">
                <a:solidFill>
                  <a:srgbClr val="51555A"/>
                </a:solidFill>
                <a:latin typeface="Museo Sans 300"/>
                <a:cs typeface="Museo Sans 300"/>
              </a:rPr>
              <a:t>authorities</a:t>
            </a:r>
            <a:r>
              <a:rPr sz="850" b="0" spc="-15" dirty="0">
                <a:solidFill>
                  <a:srgbClr val="51555A"/>
                </a:solidFill>
                <a:latin typeface="Museo Sans 300"/>
                <a:cs typeface="Museo Sans 300"/>
              </a:rPr>
              <a:t> </a:t>
            </a:r>
            <a:r>
              <a:rPr sz="850" b="0" dirty="0">
                <a:solidFill>
                  <a:srgbClr val="51555A"/>
                </a:solidFill>
                <a:latin typeface="Museo Sans 300"/>
                <a:cs typeface="Museo Sans 300"/>
              </a:rPr>
              <a:t>that</a:t>
            </a:r>
            <a:r>
              <a:rPr sz="850" b="0" spc="-10" dirty="0">
                <a:solidFill>
                  <a:srgbClr val="51555A"/>
                </a:solidFill>
                <a:latin typeface="Museo Sans 300"/>
                <a:cs typeface="Museo Sans 300"/>
              </a:rPr>
              <a:t> </a:t>
            </a:r>
            <a:r>
              <a:rPr sz="850" b="0" dirty="0">
                <a:solidFill>
                  <a:srgbClr val="51555A"/>
                </a:solidFill>
                <a:latin typeface="Museo Sans 300"/>
                <a:cs typeface="Museo Sans 300"/>
              </a:rPr>
              <a:t>may</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5" dirty="0">
                <a:solidFill>
                  <a:srgbClr val="51555A"/>
                </a:solidFill>
                <a:latin typeface="Museo Sans 300"/>
                <a:cs typeface="Museo Sans 300"/>
              </a:rPr>
              <a:t> </a:t>
            </a:r>
            <a:r>
              <a:rPr sz="850" b="0" dirty="0">
                <a:solidFill>
                  <a:srgbClr val="51555A"/>
                </a:solidFill>
                <a:latin typeface="Museo Sans 300"/>
                <a:cs typeface="Museo Sans 300"/>
              </a:rPr>
              <a:t>may</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be</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result</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spills</a:t>
            </a:r>
            <a:r>
              <a:rPr sz="850" b="0" spc="-15" dirty="0">
                <a:solidFill>
                  <a:srgbClr val="51555A"/>
                </a:solidFill>
                <a:latin typeface="Museo Sans 300"/>
                <a:cs typeface="Museo Sans 300"/>
              </a:rPr>
              <a:t> </a:t>
            </a:r>
            <a:r>
              <a:rPr sz="850" b="0" dirty="0">
                <a:solidFill>
                  <a:srgbClr val="51555A"/>
                </a:solidFill>
                <a:latin typeface="Museo Sans 300"/>
                <a:cs typeface="Museo Sans 300"/>
              </a:rPr>
              <a:t>at</a:t>
            </a:r>
            <a:r>
              <a:rPr sz="850" b="0" spc="-10" dirty="0">
                <a:solidFill>
                  <a:srgbClr val="51555A"/>
                </a:solidFill>
                <a:latin typeface="Museo Sans 300"/>
                <a:cs typeface="Museo Sans 300"/>
              </a:rPr>
              <a:t> </a:t>
            </a:r>
            <a:r>
              <a:rPr sz="850" b="0" dirty="0">
                <a:solidFill>
                  <a:srgbClr val="51555A"/>
                </a:solidFill>
                <a:latin typeface="Museo Sans 300"/>
                <a:cs typeface="Museo Sans 300"/>
              </a:rPr>
              <a:t>those</a:t>
            </a:r>
            <a:r>
              <a:rPr sz="850" b="0" spc="-10" dirty="0">
                <a:solidFill>
                  <a:srgbClr val="51555A"/>
                </a:solidFill>
                <a:latin typeface="Museo Sans 300"/>
                <a:cs typeface="Museo Sans 300"/>
              </a:rPr>
              <a:t> </a:t>
            </a:r>
            <a:r>
              <a:rPr sz="850" b="0" dirty="0">
                <a:solidFill>
                  <a:srgbClr val="51555A"/>
                </a:solidFill>
                <a:latin typeface="Museo Sans 300"/>
                <a:cs typeface="Museo Sans 300"/>
              </a:rPr>
              <a:t>locations</a:t>
            </a:r>
            <a:r>
              <a:rPr sz="850" b="0" spc="-15" dirty="0">
                <a:solidFill>
                  <a:srgbClr val="51555A"/>
                </a:solidFill>
                <a:latin typeface="Museo Sans 300"/>
                <a:cs typeface="Museo Sans 300"/>
              </a:rPr>
              <a:t> </a:t>
            </a:r>
            <a:r>
              <a:rPr sz="850" b="0" dirty="0">
                <a:solidFill>
                  <a:srgbClr val="51555A"/>
                </a:solidFill>
                <a:latin typeface="Museo Sans 300"/>
                <a:cs typeface="Museo Sans 300"/>
              </a:rPr>
              <a:t>that</a:t>
            </a:r>
            <a:r>
              <a:rPr sz="850" b="0" spc="-10" dirty="0">
                <a:solidFill>
                  <a:srgbClr val="51555A"/>
                </a:solidFill>
                <a:latin typeface="Museo Sans 300"/>
                <a:cs typeface="Museo Sans 300"/>
              </a:rPr>
              <a:t> </a:t>
            </a:r>
            <a:r>
              <a:rPr sz="850" b="0" dirty="0">
                <a:solidFill>
                  <a:srgbClr val="51555A"/>
                </a:solidFill>
                <a:latin typeface="Museo Sans 300"/>
                <a:cs typeface="Museo Sans 300"/>
              </a:rPr>
              <a:t>occurred</a:t>
            </a:r>
            <a:r>
              <a:rPr sz="850" b="0" spc="-10" dirty="0">
                <a:solidFill>
                  <a:srgbClr val="51555A"/>
                </a:solidFill>
                <a:latin typeface="Museo Sans 300"/>
                <a:cs typeface="Museo Sans 300"/>
              </a:rPr>
              <a:t> </a:t>
            </a:r>
            <a:r>
              <a:rPr sz="850" b="0" dirty="0">
                <a:solidFill>
                  <a:srgbClr val="51555A"/>
                </a:solidFill>
                <a:latin typeface="Museo Sans 300"/>
                <a:cs typeface="Museo Sans 300"/>
              </a:rPr>
              <a:t>prior</a:t>
            </a:r>
            <a:r>
              <a:rPr sz="850" b="0" spc="-15" dirty="0">
                <a:solidFill>
                  <a:srgbClr val="51555A"/>
                </a:solidFill>
                <a:latin typeface="Museo Sans 300"/>
                <a:cs typeface="Museo Sans 300"/>
              </a:rPr>
              <a:t> </a:t>
            </a:r>
            <a:r>
              <a:rPr sz="850" b="0" spc="-25" dirty="0">
                <a:solidFill>
                  <a:srgbClr val="51555A"/>
                </a:solidFill>
                <a:latin typeface="Museo Sans 300"/>
                <a:cs typeface="Museo Sans 300"/>
              </a:rPr>
              <a:t>to</a:t>
            </a:r>
            <a:r>
              <a:rPr lang="en-US" sz="850" spc="500" dirty="0">
                <a:solidFill>
                  <a:srgbClr val="51555A"/>
                </a:solidFill>
                <a:latin typeface="Museo Sans 300"/>
                <a:cs typeface="Museo Sans 300"/>
              </a:rPr>
              <a:t> t</a:t>
            </a:r>
            <a:r>
              <a:rPr sz="850" b="0" dirty="0">
                <a:solidFill>
                  <a:srgbClr val="51555A"/>
                </a:solidFill>
                <a:latin typeface="Museo Sans 300"/>
                <a:cs typeface="Museo Sans 300"/>
              </a:rPr>
              <a: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reporting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period.</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These</a:t>
            </a:r>
            <a:r>
              <a:rPr sz="850" b="0" spc="-15" dirty="0">
                <a:solidFill>
                  <a:srgbClr val="51555A"/>
                </a:solidFill>
                <a:latin typeface="Museo Sans 300"/>
                <a:cs typeface="Museo Sans 300"/>
              </a:rPr>
              <a:t> </a:t>
            </a:r>
            <a:r>
              <a:rPr sz="850" b="0" dirty="0">
                <a:solidFill>
                  <a:srgbClr val="51555A"/>
                </a:solidFill>
                <a:latin typeface="Museo Sans 300"/>
                <a:cs typeface="Museo Sans 300"/>
              </a:rPr>
              <a:t>activities</a:t>
            </a:r>
            <a:r>
              <a:rPr sz="850" b="0" spc="-15" dirty="0">
                <a:solidFill>
                  <a:srgbClr val="51555A"/>
                </a:solidFill>
                <a:latin typeface="Museo Sans 300"/>
                <a:cs typeface="Museo Sans 300"/>
              </a:rPr>
              <a:t> </a:t>
            </a:r>
            <a:r>
              <a:rPr sz="850" b="0" dirty="0">
                <a:solidFill>
                  <a:srgbClr val="51555A"/>
                </a:solidFill>
                <a:latin typeface="Museo Sans 300"/>
                <a:cs typeface="Museo Sans 300"/>
              </a:rPr>
              <a:t>include</a:t>
            </a:r>
            <a:r>
              <a:rPr sz="850" b="0" spc="-10" dirty="0">
                <a:solidFill>
                  <a:srgbClr val="51555A"/>
                </a:solidFill>
                <a:latin typeface="Museo Sans 300"/>
                <a:cs typeface="Museo Sans 300"/>
              </a:rPr>
              <a:t> </a:t>
            </a:r>
            <a:r>
              <a:rPr sz="850" b="0" dirty="0">
                <a:solidFill>
                  <a:srgbClr val="51555A"/>
                </a:solidFill>
                <a:latin typeface="Museo Sans 300"/>
                <a:cs typeface="Museo Sans 300"/>
              </a:rPr>
              <a:t>investigation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of</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nature</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extent</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5" dirty="0">
                <a:solidFill>
                  <a:srgbClr val="51555A"/>
                </a:solidFill>
                <a:latin typeface="Museo Sans 300"/>
                <a:cs typeface="Museo Sans 300"/>
              </a:rPr>
              <a:t> </a:t>
            </a:r>
            <a:r>
              <a:rPr sz="850" b="0" dirty="0">
                <a:solidFill>
                  <a:srgbClr val="51555A"/>
                </a:solidFill>
                <a:latin typeface="Museo Sans 300"/>
                <a:cs typeface="Museo Sans 300"/>
              </a:rPr>
              <a:t>contamination,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remedial</a:t>
            </a:r>
            <a:r>
              <a:rPr sz="850" b="0" spc="-10" dirty="0">
                <a:solidFill>
                  <a:srgbClr val="51555A"/>
                </a:solidFill>
                <a:latin typeface="Museo Sans 300"/>
                <a:cs typeface="Museo Sans 300"/>
              </a:rPr>
              <a:t> </a:t>
            </a:r>
            <a:r>
              <a:rPr sz="850" b="0" dirty="0">
                <a:solidFill>
                  <a:srgbClr val="51555A"/>
                </a:solidFill>
                <a:latin typeface="Museo Sans 300"/>
                <a:cs typeface="Museo Sans 300"/>
              </a:rPr>
              <a:t>action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to</a:t>
            </a:r>
            <a:r>
              <a:rPr sz="850" b="0" spc="-15" dirty="0">
                <a:solidFill>
                  <a:srgbClr val="51555A"/>
                </a:solidFill>
                <a:latin typeface="Museo Sans 300"/>
                <a:cs typeface="Museo Sans 300"/>
              </a:rPr>
              <a:t> </a:t>
            </a:r>
            <a:r>
              <a:rPr sz="850" b="0" dirty="0">
                <a:solidFill>
                  <a:srgbClr val="51555A"/>
                </a:solidFill>
                <a:latin typeface="Museo Sans 300"/>
                <a:cs typeface="Museo Sans 300"/>
              </a:rPr>
              <a:t>address</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hazards</a:t>
            </a:r>
            <a:r>
              <a:rPr sz="850" b="0" spc="-15" dirty="0">
                <a:solidFill>
                  <a:srgbClr val="51555A"/>
                </a:solidFill>
                <a:latin typeface="Museo Sans 300"/>
                <a:cs typeface="Museo Sans 300"/>
              </a:rPr>
              <a:t> </a:t>
            </a:r>
            <a:r>
              <a:rPr sz="850" b="0" dirty="0">
                <a:solidFill>
                  <a:srgbClr val="51555A"/>
                </a:solidFill>
                <a:latin typeface="Museo Sans 300"/>
                <a:cs typeface="Museo Sans 300"/>
              </a:rPr>
              <a:t>posed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by</a:t>
            </a:r>
            <a:r>
              <a:rPr sz="850" b="0" spc="-15" dirty="0">
                <a:solidFill>
                  <a:srgbClr val="51555A"/>
                </a:solidFill>
                <a:latin typeface="Museo Sans 300"/>
                <a:cs typeface="Museo Sans 300"/>
              </a:rPr>
              <a:t> </a:t>
            </a:r>
            <a:r>
              <a:rPr sz="850" b="0" dirty="0">
                <a:solidFill>
                  <a:srgbClr val="51555A"/>
                </a:solidFill>
                <a:latin typeface="Museo Sans 300"/>
                <a:cs typeface="Museo Sans 300"/>
              </a:rPr>
              <a:t>site</a:t>
            </a:r>
            <a:r>
              <a:rPr sz="850" b="0" spc="-15" dirty="0">
                <a:solidFill>
                  <a:srgbClr val="51555A"/>
                </a:solidFill>
                <a:latin typeface="Museo Sans 300"/>
                <a:cs typeface="Museo Sans 300"/>
              </a:rPr>
              <a:t> </a:t>
            </a:r>
            <a:r>
              <a:rPr sz="850" b="0" dirty="0">
                <a:solidFill>
                  <a:srgbClr val="51555A"/>
                </a:solidFill>
                <a:latin typeface="Museo Sans 300"/>
                <a:cs typeface="Museo Sans 300"/>
              </a:rPr>
              <a:t>contamination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on-going</a:t>
            </a:r>
            <a:r>
              <a:rPr sz="850" b="0" spc="-15" dirty="0">
                <a:solidFill>
                  <a:srgbClr val="51555A"/>
                </a:solidFill>
                <a:latin typeface="Museo Sans 300"/>
                <a:cs typeface="Museo Sans 300"/>
              </a:rPr>
              <a:t> </a:t>
            </a:r>
            <a:r>
              <a:rPr sz="850" b="0" dirty="0">
                <a:solidFill>
                  <a:srgbClr val="51555A"/>
                </a:solidFill>
                <a:latin typeface="Museo Sans 300"/>
                <a:cs typeface="Museo Sans 300"/>
              </a:rPr>
              <a:t>site</a:t>
            </a:r>
            <a:r>
              <a:rPr sz="850" b="0" spc="-10" dirty="0">
                <a:solidFill>
                  <a:srgbClr val="51555A"/>
                </a:solidFill>
                <a:latin typeface="Museo Sans 300"/>
                <a:cs typeface="Museo Sans 300"/>
              </a:rPr>
              <a:t> </a:t>
            </a:r>
            <a:r>
              <a:rPr sz="850" b="0" dirty="0">
                <a:solidFill>
                  <a:srgbClr val="51555A"/>
                </a:solidFill>
                <a:latin typeface="Museo Sans 300"/>
                <a:cs typeface="Museo Sans 300"/>
              </a:rPr>
              <a:t>maintenance</a:t>
            </a:r>
            <a:r>
              <a:rPr sz="850" b="0" spc="-1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5" dirty="0">
                <a:solidFill>
                  <a:srgbClr val="51555A"/>
                </a:solidFill>
                <a:latin typeface="Museo Sans 300"/>
                <a:cs typeface="Museo Sans 300"/>
              </a:rPr>
              <a:t> </a:t>
            </a:r>
            <a:r>
              <a:rPr sz="850" b="0" dirty="0">
                <a:solidFill>
                  <a:srgbClr val="51555A"/>
                </a:solidFill>
                <a:latin typeface="Museo Sans 300"/>
                <a:cs typeface="Museo Sans 300"/>
              </a:rPr>
              <a:t>monitoring,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5" dirty="0">
                <a:solidFill>
                  <a:srgbClr val="51555A"/>
                </a:solidFill>
                <a:latin typeface="Museo Sans 300"/>
                <a:cs typeface="Museo Sans 300"/>
              </a:rPr>
              <a:t> </a:t>
            </a:r>
            <a:r>
              <a:rPr sz="850" b="0" dirty="0">
                <a:solidFill>
                  <a:srgbClr val="51555A"/>
                </a:solidFill>
                <a:latin typeface="Museo Sans 300"/>
                <a:cs typeface="Museo Sans 300"/>
              </a:rPr>
              <a:t>each</a:t>
            </a:r>
            <a:r>
              <a:rPr sz="850" b="0" spc="-15" dirty="0">
                <a:solidFill>
                  <a:srgbClr val="51555A"/>
                </a:solidFill>
                <a:latin typeface="Museo Sans 300"/>
                <a:cs typeface="Museo Sans 300"/>
              </a:rPr>
              <a:t> </a:t>
            </a:r>
            <a:r>
              <a:rPr sz="850" b="0" dirty="0">
                <a:solidFill>
                  <a:srgbClr val="51555A"/>
                </a:solidFill>
                <a:latin typeface="Museo Sans 300"/>
                <a:cs typeface="Museo Sans 300"/>
              </a:rPr>
              <a:t>case</a:t>
            </a:r>
            <a:r>
              <a:rPr sz="850" b="0" spc="-10" dirty="0">
                <a:solidFill>
                  <a:srgbClr val="51555A"/>
                </a:solidFill>
                <a:latin typeface="Museo Sans 300"/>
                <a:cs typeface="Museo Sans 300"/>
              </a:rPr>
              <a:t> </a:t>
            </a:r>
            <a:r>
              <a:rPr sz="850" b="0" spc="-25" dirty="0">
                <a:solidFill>
                  <a:srgbClr val="51555A"/>
                </a:solidFill>
                <a:latin typeface="Museo Sans 300"/>
                <a:cs typeface="Museo Sans 300"/>
              </a:rPr>
              <a:t>in</a:t>
            </a:r>
            <a:r>
              <a:rPr sz="850" b="0" dirty="0">
                <a:solidFill>
                  <a:srgbClr val="51555A"/>
                </a:solidFill>
                <a:latin typeface="Museo Sans 300"/>
                <a:cs typeface="Museo Sans 300"/>
              </a:rPr>
              <a:t> accordance</a:t>
            </a:r>
            <a:r>
              <a:rPr sz="850" b="0" spc="-10" dirty="0">
                <a:solidFill>
                  <a:srgbClr val="51555A"/>
                </a:solidFill>
                <a:latin typeface="Museo Sans 300"/>
                <a:cs typeface="Museo Sans 300"/>
              </a:rPr>
              <a:t> </a:t>
            </a:r>
            <a:r>
              <a:rPr sz="850" b="0" dirty="0">
                <a:solidFill>
                  <a:srgbClr val="51555A"/>
                </a:solidFill>
                <a:latin typeface="Museo Sans 300"/>
                <a:cs typeface="Museo Sans 300"/>
              </a:rPr>
              <a:t>with</a:t>
            </a:r>
            <a:r>
              <a:rPr sz="850" b="0" spc="-10" dirty="0">
                <a:solidFill>
                  <a:srgbClr val="51555A"/>
                </a:solidFill>
                <a:latin typeface="Museo Sans 300"/>
                <a:cs typeface="Museo Sans 300"/>
              </a:rPr>
              <a:t> </a:t>
            </a:r>
            <a:r>
              <a:rPr sz="850" b="0" dirty="0">
                <a:solidFill>
                  <a:srgbClr val="51555A"/>
                </a:solidFill>
                <a:latin typeface="Museo Sans 300"/>
                <a:cs typeface="Museo Sans 300"/>
              </a:rPr>
              <a:t>applicable</a:t>
            </a:r>
            <a:r>
              <a:rPr sz="850" b="0" spc="-10" dirty="0">
                <a:solidFill>
                  <a:srgbClr val="51555A"/>
                </a:solidFill>
                <a:latin typeface="Museo Sans 300"/>
                <a:cs typeface="Museo Sans 300"/>
              </a:rPr>
              <a:t> </a:t>
            </a:r>
            <a:r>
              <a:rPr sz="850" b="0" dirty="0">
                <a:solidFill>
                  <a:srgbClr val="51555A"/>
                </a:solidFill>
                <a:latin typeface="Museo Sans 300"/>
                <a:cs typeface="Museo Sans 300"/>
              </a:rPr>
              <a:t>legal,</a:t>
            </a:r>
            <a:r>
              <a:rPr sz="850" b="0" spc="-10" dirty="0">
                <a:solidFill>
                  <a:srgbClr val="51555A"/>
                </a:solidFill>
                <a:latin typeface="Museo Sans 300"/>
                <a:cs typeface="Museo Sans 300"/>
              </a:rPr>
              <a:t> </a:t>
            </a:r>
            <a:r>
              <a:rPr sz="850" b="0" dirty="0">
                <a:solidFill>
                  <a:srgbClr val="51555A"/>
                </a:solidFill>
                <a:latin typeface="Museo Sans 300"/>
                <a:cs typeface="Museo Sans 300"/>
              </a:rPr>
              <a:t>contractual</a:t>
            </a:r>
            <a:r>
              <a:rPr sz="850" b="0" spc="-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regulatory</a:t>
            </a:r>
            <a:r>
              <a:rPr sz="850" b="0" spc="-10" dirty="0">
                <a:solidFill>
                  <a:srgbClr val="51555A"/>
                </a:solidFill>
                <a:latin typeface="Museo Sans 300"/>
                <a:cs typeface="Museo Sans 300"/>
              </a:rPr>
              <a:t> requirements.</a:t>
            </a:r>
            <a:endParaRPr sz="850" dirty="0">
              <a:latin typeface="Museo Sans 300"/>
              <a:cs typeface="Museo Sans 300"/>
            </a:endParaRPr>
          </a:p>
          <a:p>
            <a:pPr marL="182245" marR="46990" indent="-170180">
              <a:lnSpc>
                <a:spcPct val="122600"/>
              </a:lnSpc>
              <a:buAutoNum type="arabicPeriod"/>
              <a:tabLst>
                <a:tab pos="183515" algn="l"/>
              </a:tabLst>
            </a:pP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uses</a:t>
            </a:r>
            <a:r>
              <a:rPr sz="850" b="0" spc="-10" dirty="0">
                <a:solidFill>
                  <a:srgbClr val="51555A"/>
                </a:solidFill>
                <a:latin typeface="Museo Sans 300"/>
                <a:cs typeface="Museo Sans 300"/>
              </a:rPr>
              <a:t> </a:t>
            </a:r>
            <a:r>
              <a:rPr sz="850" b="0" dirty="0">
                <a:solidFill>
                  <a:srgbClr val="51555A"/>
                </a:solidFill>
                <a:latin typeface="Museo Sans 300"/>
                <a:cs typeface="Museo Sans 300"/>
              </a:rPr>
              <a:t>critical</a:t>
            </a:r>
            <a:r>
              <a:rPr sz="850" b="0" spc="-10" dirty="0">
                <a:solidFill>
                  <a:srgbClr val="51555A"/>
                </a:solidFill>
                <a:latin typeface="Museo Sans 300"/>
                <a:cs typeface="Museo Sans 300"/>
              </a:rPr>
              <a:t> </a:t>
            </a:r>
            <a:r>
              <a:rPr sz="850" b="0" dirty="0">
                <a:solidFill>
                  <a:srgbClr val="51555A"/>
                </a:solidFill>
                <a:latin typeface="Museo Sans 300"/>
                <a:cs typeface="Museo Sans 300"/>
              </a:rPr>
              <a:t>materials</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some</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5" dirty="0">
                <a:solidFill>
                  <a:srgbClr val="51555A"/>
                </a:solidFill>
                <a:latin typeface="Museo Sans 300"/>
                <a:cs typeface="Museo Sans 300"/>
              </a:rPr>
              <a:t> </a:t>
            </a:r>
            <a:r>
              <a:rPr sz="850" b="0" dirty="0">
                <a:solidFill>
                  <a:srgbClr val="51555A"/>
                </a:solidFill>
                <a:latin typeface="Museo Sans 300"/>
                <a:cs typeface="Museo Sans 300"/>
              </a:rPr>
              <a:t>its</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but</a:t>
            </a:r>
            <a:r>
              <a:rPr sz="850" b="0" spc="-10" dirty="0">
                <a:solidFill>
                  <a:srgbClr val="51555A"/>
                </a:solidFill>
                <a:latin typeface="Museo Sans 300"/>
                <a:cs typeface="Museo Sans 300"/>
              </a:rPr>
              <a:t> </a:t>
            </a:r>
            <a:r>
              <a:rPr sz="850" b="0" dirty="0">
                <a:solidFill>
                  <a:srgbClr val="51555A"/>
                </a:solidFill>
                <a:latin typeface="Museo Sans 300"/>
                <a:cs typeface="Museo Sans 300"/>
              </a:rPr>
              <a:t>at</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level</a:t>
            </a:r>
            <a:r>
              <a:rPr sz="850" b="0" spc="-10" dirty="0">
                <a:solidFill>
                  <a:srgbClr val="51555A"/>
                </a:solidFill>
                <a:latin typeface="Museo Sans 300"/>
                <a:cs typeface="Museo Sans 300"/>
              </a:rPr>
              <a:t> </a:t>
            </a:r>
            <a:r>
              <a:rPr sz="850" b="0" dirty="0">
                <a:solidFill>
                  <a:srgbClr val="51555A"/>
                </a:solidFill>
                <a:latin typeface="Museo Sans 300"/>
                <a:cs typeface="Museo Sans 300"/>
              </a:rPr>
              <a:t>that</a:t>
            </a:r>
            <a:r>
              <a:rPr sz="850" b="0" spc="-5" dirty="0">
                <a:solidFill>
                  <a:srgbClr val="51555A"/>
                </a:solidFill>
                <a:latin typeface="Museo Sans 300"/>
                <a:cs typeface="Museo Sans 300"/>
              </a:rPr>
              <a:t> </a:t>
            </a:r>
            <a:r>
              <a:rPr sz="850" b="0" dirty="0">
                <a:solidFill>
                  <a:srgbClr val="51555A"/>
                </a:solidFill>
                <a:latin typeface="Museo Sans 300"/>
                <a:cs typeface="Museo Sans 300"/>
              </a:rPr>
              <a:t>is</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material</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light</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overall</a:t>
            </a:r>
            <a:r>
              <a:rPr sz="850" b="0" spc="-10" dirty="0">
                <a:solidFill>
                  <a:srgbClr val="51555A"/>
                </a:solidFill>
                <a:latin typeface="Museo Sans 300"/>
                <a:cs typeface="Museo Sans 300"/>
              </a:rPr>
              <a:t> </a:t>
            </a:r>
            <a:r>
              <a:rPr sz="850" b="0" dirty="0">
                <a:solidFill>
                  <a:srgbClr val="51555A"/>
                </a:solidFill>
                <a:latin typeface="Museo Sans 300"/>
                <a:cs typeface="Museo Sans 300"/>
              </a:rPr>
              <a:t>supply</a:t>
            </a:r>
            <a:r>
              <a:rPr sz="850" b="0" spc="-10" dirty="0">
                <a:solidFill>
                  <a:srgbClr val="51555A"/>
                </a:solidFill>
                <a:latin typeface="Museo Sans 300"/>
                <a:cs typeface="Museo Sans 300"/>
              </a:rPr>
              <a:t> </a:t>
            </a:r>
            <a:r>
              <a:rPr sz="850" b="0" dirty="0">
                <a:solidFill>
                  <a:srgbClr val="51555A"/>
                </a:solidFill>
                <a:latin typeface="Museo Sans 300"/>
                <a:cs typeface="Museo Sans 300"/>
              </a:rPr>
              <a:t>chain</a:t>
            </a:r>
            <a:r>
              <a:rPr sz="850" b="0" spc="-10" dirty="0">
                <a:solidFill>
                  <a:srgbClr val="51555A"/>
                </a:solidFill>
                <a:latin typeface="Museo Sans 300"/>
                <a:cs typeface="Museo Sans 300"/>
              </a:rPr>
              <a:t> </a:t>
            </a:r>
            <a:r>
              <a:rPr sz="850" b="0" dirty="0">
                <a:solidFill>
                  <a:srgbClr val="51555A"/>
                </a:solidFill>
                <a:latin typeface="Museo Sans 300"/>
                <a:cs typeface="Museo Sans 300"/>
              </a:rPr>
              <a:t>spend</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a:t>
            </a:r>
            <a:r>
              <a:rPr sz="850" b="0" spc="-5" dirty="0">
                <a:solidFill>
                  <a:srgbClr val="51555A"/>
                </a:solidFill>
                <a:latin typeface="Museo Sans 300"/>
                <a:cs typeface="Museo Sans 300"/>
              </a:rPr>
              <a:t> </a:t>
            </a:r>
            <a:r>
              <a:rPr sz="850" b="0" dirty="0">
                <a:solidFill>
                  <a:srgbClr val="51555A"/>
                </a:solidFill>
                <a:latin typeface="Museo Sans 300"/>
                <a:cs typeface="Museo Sans 300"/>
              </a:rPr>
              <a:t>portfolio.</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discussion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policies</a:t>
            </a:r>
            <a:r>
              <a:rPr sz="850" b="0" spc="-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practices</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management</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risks</a:t>
            </a:r>
            <a:r>
              <a:rPr sz="850" b="0" spc="-5" dirty="0">
                <a:solidFill>
                  <a:srgbClr val="51555A"/>
                </a:solidFill>
                <a:latin typeface="Museo Sans 300"/>
                <a:cs typeface="Museo Sans 300"/>
              </a:rPr>
              <a:t> </a:t>
            </a:r>
            <a:r>
              <a:rPr sz="850" b="0" dirty="0">
                <a:solidFill>
                  <a:srgbClr val="51555A"/>
                </a:solidFill>
                <a:latin typeface="Museo Sans 300"/>
                <a:cs typeface="Museo Sans 300"/>
              </a:rPr>
              <a:t>associated</a:t>
            </a:r>
            <a:r>
              <a:rPr sz="850" b="0" spc="-10" dirty="0">
                <a:solidFill>
                  <a:srgbClr val="51555A"/>
                </a:solidFill>
                <a:latin typeface="Museo Sans 300"/>
                <a:cs typeface="Museo Sans 300"/>
              </a:rPr>
              <a:t> </a:t>
            </a:r>
            <a:r>
              <a:rPr sz="850" b="0" spc="-20" dirty="0">
                <a:solidFill>
                  <a:srgbClr val="51555A"/>
                </a:solidFill>
                <a:latin typeface="Museo Sans 300"/>
                <a:cs typeface="Museo Sans 300"/>
              </a:rPr>
              <a:t>with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use</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conflict</a:t>
            </a:r>
            <a:r>
              <a:rPr sz="850" b="0" spc="-10" dirty="0">
                <a:solidFill>
                  <a:srgbClr val="51555A"/>
                </a:solidFill>
                <a:latin typeface="Museo Sans 300"/>
                <a:cs typeface="Museo Sans 300"/>
              </a:rPr>
              <a:t> </a:t>
            </a:r>
            <a:r>
              <a:rPr sz="850" b="0" dirty="0">
                <a:solidFill>
                  <a:srgbClr val="51555A"/>
                </a:solidFill>
                <a:latin typeface="Museo Sans 300"/>
                <a:cs typeface="Museo Sans 300"/>
              </a:rPr>
              <a:t>minerals</a:t>
            </a:r>
            <a:r>
              <a:rPr sz="850" b="0" spc="-10" dirty="0">
                <a:solidFill>
                  <a:srgbClr val="51555A"/>
                </a:solidFill>
                <a:latin typeface="Museo Sans 300"/>
                <a:cs typeface="Museo Sans 300"/>
              </a:rPr>
              <a:t> </a:t>
            </a:r>
            <a:r>
              <a:rPr sz="850" b="0" dirty="0">
                <a:solidFill>
                  <a:srgbClr val="51555A"/>
                </a:solidFill>
                <a:latin typeface="Museo Sans 300"/>
                <a:cs typeface="Museo Sans 300"/>
              </a:rPr>
              <a:t>can</a:t>
            </a:r>
            <a:r>
              <a:rPr sz="850" b="0" spc="-10" dirty="0">
                <a:solidFill>
                  <a:srgbClr val="51555A"/>
                </a:solidFill>
                <a:latin typeface="Museo Sans 300"/>
                <a:cs typeface="Museo Sans 300"/>
              </a:rPr>
              <a:t> </a:t>
            </a:r>
            <a:r>
              <a:rPr sz="850" b="0" dirty="0">
                <a:solidFill>
                  <a:srgbClr val="51555A"/>
                </a:solidFill>
                <a:latin typeface="Museo Sans 300"/>
                <a:cs typeface="Museo Sans 300"/>
              </a:rPr>
              <a:t>be</a:t>
            </a:r>
            <a:r>
              <a:rPr sz="850" b="0" spc="-10" dirty="0">
                <a:solidFill>
                  <a:srgbClr val="51555A"/>
                </a:solidFill>
                <a:latin typeface="Museo Sans 300"/>
                <a:cs typeface="Museo Sans 300"/>
              </a:rPr>
              <a:t> </a:t>
            </a:r>
            <a:r>
              <a:rPr sz="850" b="0" dirty="0">
                <a:solidFill>
                  <a:srgbClr val="51555A"/>
                </a:solidFill>
                <a:latin typeface="Museo Sans 300"/>
                <a:cs typeface="Museo Sans 300"/>
              </a:rPr>
              <a:t>found</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Form</a:t>
            </a:r>
            <a:r>
              <a:rPr sz="850" b="0" spc="-10" dirty="0">
                <a:solidFill>
                  <a:srgbClr val="51555A"/>
                </a:solidFill>
                <a:latin typeface="Museo Sans 300"/>
                <a:cs typeface="Museo Sans 300"/>
              </a:rPr>
              <a:t> </a:t>
            </a:r>
            <a:r>
              <a:rPr sz="850" b="0" dirty="0">
                <a:solidFill>
                  <a:srgbClr val="51555A"/>
                </a:solidFill>
                <a:latin typeface="Museo Sans 300"/>
                <a:cs typeface="Museo Sans 300"/>
              </a:rPr>
              <a:t>SD</a:t>
            </a:r>
            <a:r>
              <a:rPr sz="850" b="0" spc="-10" dirty="0">
                <a:solidFill>
                  <a:srgbClr val="51555A"/>
                </a:solidFill>
                <a:latin typeface="Museo Sans 300"/>
                <a:cs typeface="Museo Sans 300"/>
              </a:rPr>
              <a:t> </a:t>
            </a:r>
            <a:r>
              <a:rPr sz="850" b="0" dirty="0">
                <a:solidFill>
                  <a:srgbClr val="51555A"/>
                </a:solidFill>
                <a:latin typeface="Museo Sans 300"/>
                <a:cs typeface="Museo Sans 300"/>
              </a:rPr>
              <a:t>filed</a:t>
            </a:r>
            <a:r>
              <a:rPr sz="850" b="0" spc="-10" dirty="0">
                <a:solidFill>
                  <a:srgbClr val="51555A"/>
                </a:solidFill>
                <a:latin typeface="Museo Sans 300"/>
                <a:cs typeface="Museo Sans 300"/>
              </a:rPr>
              <a:t> </a:t>
            </a:r>
            <a:r>
              <a:rPr sz="850" b="0" dirty="0">
                <a:solidFill>
                  <a:srgbClr val="51555A"/>
                </a:solidFill>
                <a:latin typeface="Museo Sans 300"/>
                <a:cs typeface="Museo Sans 300"/>
              </a:rPr>
              <a:t>with</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SEC</a:t>
            </a:r>
            <a:r>
              <a:rPr sz="850" b="0" spc="-10" dirty="0">
                <a:solidFill>
                  <a:srgbClr val="51555A"/>
                </a:solidFill>
                <a:latin typeface="Museo Sans 300"/>
                <a:cs typeface="Museo Sans 300"/>
              </a:rPr>
              <a:t> </a:t>
            </a:r>
            <a:r>
              <a:rPr lang="en-US" sz="850" b="0" dirty="0">
                <a:solidFill>
                  <a:srgbClr val="51555A"/>
                </a:solidFill>
                <a:latin typeface="Museo Sans 300"/>
                <a:cs typeface="Museo Sans 300"/>
              </a:rPr>
              <a:t>each May in accordance with SEC requirements on the EDGAR platform</a:t>
            </a:r>
            <a:r>
              <a:rPr sz="850" b="0" spc="-10" dirty="0">
                <a:solidFill>
                  <a:srgbClr val="51555A"/>
                </a:solidFill>
                <a:latin typeface="Museo Sans 300"/>
                <a:cs typeface="Museo Sans 300"/>
              </a:rPr>
              <a:t>.</a:t>
            </a:r>
            <a:endParaRPr sz="850" dirty="0">
              <a:latin typeface="Museo Sans 300"/>
              <a:cs typeface="Museo Sans 300"/>
            </a:endParaRPr>
          </a:p>
          <a:p>
            <a:pPr marL="182245" indent="-169545">
              <a:lnSpc>
                <a:spcPct val="100000"/>
              </a:lnSpc>
              <a:spcBef>
                <a:spcPts val="229"/>
              </a:spcBef>
              <a:buAutoNum type="arabicPeriod"/>
              <a:tabLst>
                <a:tab pos="182245" algn="l"/>
              </a:tabLst>
            </a:pPr>
            <a:r>
              <a:rPr sz="850" b="0" dirty="0">
                <a:solidFill>
                  <a:srgbClr val="51555A"/>
                </a:solidFill>
                <a:latin typeface="Museo Sans 300"/>
                <a:cs typeface="Museo Sans 300"/>
              </a:rPr>
              <a:t>Some</a:t>
            </a:r>
            <a:r>
              <a:rPr sz="850" b="0" spc="-15"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contain</a:t>
            </a:r>
            <a:r>
              <a:rPr sz="850" b="0" spc="-10" dirty="0">
                <a:solidFill>
                  <a:srgbClr val="51555A"/>
                </a:solidFill>
                <a:latin typeface="Museo Sans 300"/>
                <a:cs typeface="Museo Sans 300"/>
              </a:rPr>
              <a:t> </a:t>
            </a:r>
            <a:r>
              <a:rPr sz="850" b="0" dirty="0">
                <a:solidFill>
                  <a:srgbClr val="51555A"/>
                </a:solidFill>
                <a:latin typeface="Museo Sans 300"/>
                <a:cs typeface="Museo Sans 300"/>
              </a:rPr>
              <a:t>IEC</a:t>
            </a:r>
            <a:r>
              <a:rPr sz="850" b="0" spc="-15" dirty="0">
                <a:solidFill>
                  <a:srgbClr val="51555A"/>
                </a:solidFill>
                <a:latin typeface="Museo Sans 300"/>
                <a:cs typeface="Museo Sans 300"/>
              </a:rPr>
              <a:t> </a:t>
            </a:r>
            <a:r>
              <a:rPr sz="850" b="0" dirty="0">
                <a:solidFill>
                  <a:srgbClr val="51555A"/>
                </a:solidFill>
                <a:latin typeface="Museo Sans 300"/>
                <a:cs typeface="Museo Sans 300"/>
              </a:rPr>
              <a:t>declarable</a:t>
            </a:r>
            <a:r>
              <a:rPr sz="850" b="0" spc="-10" dirty="0">
                <a:solidFill>
                  <a:srgbClr val="51555A"/>
                </a:solidFill>
                <a:latin typeface="Museo Sans 300"/>
                <a:cs typeface="Museo Sans 300"/>
              </a:rPr>
              <a:t> </a:t>
            </a:r>
            <a:r>
              <a:rPr sz="850" b="0" dirty="0">
                <a:solidFill>
                  <a:srgbClr val="51555A"/>
                </a:solidFill>
                <a:latin typeface="Museo Sans 300"/>
                <a:cs typeface="Museo Sans 300"/>
              </a:rPr>
              <a:t>substances;</a:t>
            </a:r>
            <a:r>
              <a:rPr sz="850" b="0" spc="-10" dirty="0">
                <a:solidFill>
                  <a:srgbClr val="51555A"/>
                </a:solidFill>
                <a:latin typeface="Museo Sans 300"/>
                <a:cs typeface="Museo Sans 300"/>
              </a:rPr>
              <a:t> </a:t>
            </a:r>
            <a:r>
              <a:rPr sz="850" b="0" dirty="0">
                <a:solidFill>
                  <a:srgbClr val="51555A"/>
                </a:solidFill>
                <a:latin typeface="Museo Sans 300"/>
                <a:cs typeface="Museo Sans 300"/>
              </a:rPr>
              <a:t>however,</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is</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process</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analyzing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relevant</a:t>
            </a:r>
            <a:r>
              <a:rPr sz="850" b="0" spc="-15" dirty="0">
                <a:solidFill>
                  <a:srgbClr val="51555A"/>
                </a:solidFill>
                <a:latin typeface="Museo Sans 300"/>
                <a:cs typeface="Museo Sans 300"/>
              </a:rPr>
              <a:t> </a:t>
            </a:r>
            <a:r>
              <a:rPr sz="850" b="0" dirty="0">
                <a:solidFill>
                  <a:srgbClr val="51555A"/>
                </a:solidFill>
                <a:latin typeface="Museo Sans 300"/>
                <a:cs typeface="Museo Sans 300"/>
              </a:rPr>
              <a:t>data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developing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an</a:t>
            </a:r>
            <a:r>
              <a:rPr sz="850" b="0" spc="-10" dirty="0">
                <a:solidFill>
                  <a:srgbClr val="51555A"/>
                </a:solidFill>
                <a:latin typeface="Museo Sans 300"/>
                <a:cs typeface="Museo Sans 300"/>
              </a:rPr>
              <a:t> </a:t>
            </a:r>
            <a:r>
              <a:rPr sz="850" b="0" dirty="0">
                <a:solidFill>
                  <a:srgbClr val="51555A"/>
                </a:solidFill>
                <a:latin typeface="Museo Sans 300"/>
                <a:cs typeface="Museo Sans 300"/>
              </a:rPr>
              <a:t>approach</a:t>
            </a:r>
            <a:r>
              <a:rPr sz="850" b="0" spc="-10" dirty="0">
                <a:solidFill>
                  <a:srgbClr val="51555A"/>
                </a:solidFill>
                <a:latin typeface="Museo Sans 300"/>
                <a:cs typeface="Museo Sans 300"/>
              </a:rPr>
              <a:t> </a:t>
            </a:r>
            <a:r>
              <a:rPr sz="850" b="0" dirty="0">
                <a:solidFill>
                  <a:srgbClr val="51555A"/>
                </a:solidFill>
                <a:latin typeface="Museo Sans 300"/>
                <a:cs typeface="Museo Sans 300"/>
              </a:rPr>
              <a:t>to</a:t>
            </a:r>
            <a:r>
              <a:rPr sz="850" b="0" spc="-15" dirty="0">
                <a:solidFill>
                  <a:srgbClr val="51555A"/>
                </a:solidFill>
                <a:latin typeface="Museo Sans 300"/>
                <a:cs typeface="Museo Sans 300"/>
              </a:rPr>
              <a:t> </a:t>
            </a:r>
            <a:r>
              <a:rPr sz="850" b="0" dirty="0">
                <a:solidFill>
                  <a:srgbClr val="51555A"/>
                </a:solidFill>
                <a:latin typeface="Museo Sans 300"/>
                <a:cs typeface="Museo Sans 300"/>
              </a:rPr>
              <a:t>capturing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measuring</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data.</a:t>
            </a:r>
            <a:endParaRPr sz="850" dirty="0">
              <a:latin typeface="Museo Sans 300"/>
              <a:cs typeface="Museo Sans 300"/>
            </a:endParaRPr>
          </a:p>
          <a:p>
            <a:pPr marL="182880" indent="-170180">
              <a:lnSpc>
                <a:spcPct val="100000"/>
              </a:lnSpc>
              <a:spcBef>
                <a:spcPts val="229"/>
              </a:spcBef>
              <a:buAutoNum type="arabicPeriod"/>
              <a:tabLst>
                <a:tab pos="182880" algn="l"/>
              </a:tabLst>
            </a:pP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majority</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5"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are</a:t>
            </a:r>
            <a:r>
              <a:rPr sz="850" b="0" spc="-10" dirty="0">
                <a:solidFill>
                  <a:srgbClr val="51555A"/>
                </a:solidFill>
                <a:latin typeface="Museo Sans 300"/>
                <a:cs typeface="Museo Sans 300"/>
              </a:rPr>
              <a:t> </a:t>
            </a:r>
            <a:r>
              <a:rPr sz="850" b="0" dirty="0">
                <a:solidFill>
                  <a:srgbClr val="51555A"/>
                </a:solidFill>
                <a:latin typeface="Museo Sans 300"/>
                <a:cs typeface="Museo Sans 300"/>
              </a:rPr>
              <a:t>components</a:t>
            </a:r>
            <a:r>
              <a:rPr sz="850" b="0" spc="-5" dirty="0">
                <a:solidFill>
                  <a:srgbClr val="51555A"/>
                </a:solidFill>
                <a:latin typeface="Museo Sans 300"/>
                <a:cs typeface="Museo Sans 300"/>
              </a:rPr>
              <a:t> </a:t>
            </a:r>
            <a:r>
              <a:rPr sz="850" b="0" dirty="0">
                <a:solidFill>
                  <a:srgbClr val="51555A"/>
                </a:solidFill>
                <a:latin typeface="Museo Sans 300"/>
                <a:cs typeface="Museo Sans 300"/>
              </a:rPr>
              <a:t>used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within</a:t>
            </a:r>
            <a:r>
              <a:rPr sz="850" b="0" spc="-10" dirty="0">
                <a:solidFill>
                  <a:srgbClr val="51555A"/>
                </a:solidFill>
                <a:latin typeface="Museo Sans 300"/>
                <a:cs typeface="Museo Sans 300"/>
              </a:rPr>
              <a:t> </a:t>
            </a:r>
            <a:r>
              <a:rPr sz="850" b="0" dirty="0">
                <a:solidFill>
                  <a:srgbClr val="51555A"/>
                </a:solidFill>
                <a:latin typeface="Museo Sans 300"/>
                <a:cs typeface="Museo Sans 300"/>
              </a:rPr>
              <a:t>other</a:t>
            </a:r>
            <a:r>
              <a:rPr sz="850" b="0" spc="-10" dirty="0">
                <a:solidFill>
                  <a:srgbClr val="51555A"/>
                </a:solidFill>
                <a:latin typeface="Museo Sans 300"/>
                <a:cs typeface="Museo Sans 300"/>
              </a:rPr>
              <a:t> </a:t>
            </a:r>
            <a:r>
              <a:rPr sz="850" b="0" dirty="0">
                <a:solidFill>
                  <a:srgbClr val="51555A"/>
                </a:solidFill>
                <a:latin typeface="Museo Sans 300"/>
                <a:cs typeface="Museo Sans 300"/>
              </a:rPr>
              <a:t>items</a:t>
            </a:r>
            <a:r>
              <a:rPr sz="850" b="0" spc="-5" dirty="0">
                <a:solidFill>
                  <a:srgbClr val="51555A"/>
                </a:solidFill>
                <a:latin typeface="Museo Sans 300"/>
                <a:cs typeface="Museo Sans 300"/>
              </a:rPr>
              <a:t> </a:t>
            </a:r>
            <a:r>
              <a:rPr sz="850" b="0" dirty="0">
                <a:solidFill>
                  <a:srgbClr val="51555A"/>
                </a:solidFill>
                <a:latin typeface="Museo Sans 300"/>
                <a:cs typeface="Museo Sans 300"/>
              </a:rPr>
              <a:t>or</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a:t>
            </a:r>
            <a:r>
              <a:rPr sz="850" b="0" spc="-5"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specific</a:t>
            </a:r>
            <a:r>
              <a:rPr sz="850" b="0" spc="-10" dirty="0">
                <a:solidFill>
                  <a:srgbClr val="51555A"/>
                </a:solidFill>
                <a:latin typeface="Museo Sans 300"/>
                <a:cs typeface="Museo Sans 300"/>
              </a:rPr>
              <a:t> </a:t>
            </a:r>
            <a:r>
              <a:rPr sz="850" b="0" dirty="0">
                <a:solidFill>
                  <a:srgbClr val="51555A"/>
                </a:solidFill>
                <a:latin typeface="Museo Sans 300"/>
                <a:cs typeface="Museo Sans 300"/>
              </a:rPr>
              <a:t>end</a:t>
            </a:r>
            <a:r>
              <a:rPr sz="850" b="0" spc="-10" dirty="0">
                <a:solidFill>
                  <a:srgbClr val="51555A"/>
                </a:solidFill>
                <a:latin typeface="Museo Sans 300"/>
                <a:cs typeface="Museo Sans 300"/>
              </a:rPr>
              <a:t> </a:t>
            </a:r>
            <a:r>
              <a:rPr sz="850" b="0" dirty="0">
                <a:solidFill>
                  <a:srgbClr val="51555A"/>
                </a:solidFill>
                <a:latin typeface="Museo Sans 300"/>
                <a:cs typeface="Museo Sans 300"/>
              </a:rPr>
              <a:t>use</a:t>
            </a:r>
            <a:r>
              <a:rPr sz="850" b="0" spc="-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do</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5" dirty="0">
                <a:solidFill>
                  <a:srgbClr val="51555A"/>
                </a:solidFill>
                <a:latin typeface="Museo Sans 300"/>
                <a:cs typeface="Museo Sans 300"/>
              </a:rPr>
              <a:t> </a:t>
            </a:r>
            <a:r>
              <a:rPr sz="850" b="0" dirty="0">
                <a:solidFill>
                  <a:srgbClr val="51555A"/>
                </a:solidFill>
                <a:latin typeface="Museo Sans 300"/>
                <a:cs typeface="Museo Sans 300"/>
              </a:rPr>
              <a:t>consume</a:t>
            </a:r>
            <a:r>
              <a:rPr sz="850" b="0" spc="-10" dirty="0">
                <a:solidFill>
                  <a:srgbClr val="51555A"/>
                </a:solidFill>
                <a:latin typeface="Museo Sans 300"/>
                <a:cs typeface="Museo Sans 300"/>
              </a:rPr>
              <a:t> energy. </a:t>
            </a:r>
            <a:r>
              <a:rPr sz="850" b="0" dirty="0">
                <a:solidFill>
                  <a:srgbClr val="51555A"/>
                </a:solidFill>
                <a:latin typeface="Museo Sans 300"/>
                <a:cs typeface="Museo Sans 300"/>
              </a:rPr>
              <a:t>As</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5" dirty="0">
                <a:solidFill>
                  <a:srgbClr val="51555A"/>
                </a:solidFill>
                <a:latin typeface="Museo Sans 300"/>
                <a:cs typeface="Museo Sans 300"/>
              </a:rPr>
              <a:t> </a:t>
            </a:r>
            <a:r>
              <a:rPr sz="850" b="0" dirty="0">
                <a:solidFill>
                  <a:srgbClr val="51555A"/>
                </a:solidFill>
                <a:latin typeface="Museo Sans 300"/>
                <a:cs typeface="Museo Sans 300"/>
              </a:rPr>
              <a:t>result,</a:t>
            </a:r>
            <a:r>
              <a:rPr sz="850" b="0" spc="-10" dirty="0">
                <a:solidFill>
                  <a:srgbClr val="51555A"/>
                </a:solidFill>
                <a:latin typeface="Museo Sans 300"/>
                <a:cs typeface="Museo Sans 300"/>
              </a:rPr>
              <a:t> </a:t>
            </a:r>
            <a:r>
              <a:rPr sz="850" b="0" dirty="0">
                <a:solidFill>
                  <a:srgbClr val="51555A"/>
                </a:solidFill>
                <a:latin typeface="Museo Sans 300"/>
                <a:cs typeface="Museo Sans 300"/>
              </a:rPr>
              <a:t>ENERGY</a:t>
            </a:r>
            <a:r>
              <a:rPr sz="850" b="0" spc="-10" dirty="0">
                <a:solidFill>
                  <a:srgbClr val="51555A"/>
                </a:solidFill>
                <a:latin typeface="Museo Sans 300"/>
                <a:cs typeface="Museo Sans 300"/>
              </a:rPr>
              <a:t> STAR™</a:t>
            </a:r>
            <a:r>
              <a:rPr sz="850" b="0" spc="-5" dirty="0">
                <a:solidFill>
                  <a:srgbClr val="51555A"/>
                </a:solidFill>
                <a:latin typeface="Museo Sans 300"/>
                <a:cs typeface="Museo Sans 300"/>
              </a:rPr>
              <a:t> </a:t>
            </a:r>
            <a:r>
              <a:rPr sz="850" b="0" dirty="0">
                <a:solidFill>
                  <a:srgbClr val="51555A"/>
                </a:solidFill>
                <a:latin typeface="Museo Sans 300"/>
                <a:cs typeface="Museo Sans 300"/>
              </a:rPr>
              <a:t>criteria</a:t>
            </a:r>
            <a:r>
              <a:rPr sz="850" b="0" spc="-10" dirty="0">
                <a:solidFill>
                  <a:srgbClr val="51555A"/>
                </a:solidFill>
                <a:latin typeface="Museo Sans 300"/>
                <a:cs typeface="Museo Sans 300"/>
              </a:rPr>
              <a:t> </a:t>
            </a:r>
            <a:r>
              <a:rPr sz="850" b="0" dirty="0">
                <a:solidFill>
                  <a:srgbClr val="51555A"/>
                </a:solidFill>
                <a:latin typeface="Museo Sans 300"/>
                <a:cs typeface="Museo Sans 300"/>
              </a:rPr>
              <a:t>are</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applicable</a:t>
            </a:r>
            <a:r>
              <a:rPr sz="850" b="0" spc="-5" dirty="0">
                <a:solidFill>
                  <a:srgbClr val="51555A"/>
                </a:solidFill>
                <a:latin typeface="Museo Sans 300"/>
                <a:cs typeface="Museo Sans 300"/>
              </a:rPr>
              <a:t> </a:t>
            </a:r>
            <a:r>
              <a:rPr sz="850" b="0" dirty="0">
                <a:solidFill>
                  <a:srgbClr val="51555A"/>
                </a:solidFill>
                <a:latin typeface="Museo Sans 300"/>
                <a:cs typeface="Museo Sans 300"/>
              </a:rPr>
              <a:t>to</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products.</a:t>
            </a:r>
            <a:endParaRPr sz="850" dirty="0">
              <a:latin typeface="Museo Sans 300"/>
              <a:cs typeface="Museo Sans 300"/>
            </a:endParaRPr>
          </a:p>
          <a:p>
            <a:pPr marL="182245" marR="269240" indent="-170180">
              <a:lnSpc>
                <a:spcPct val="122600"/>
              </a:lnSpc>
              <a:buAutoNum type="arabicPeriod"/>
              <a:tabLst>
                <a:tab pos="183515" algn="l"/>
              </a:tabLst>
            </a:pP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majority</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are</a:t>
            </a:r>
            <a:r>
              <a:rPr sz="850" b="0" spc="-10" dirty="0">
                <a:solidFill>
                  <a:srgbClr val="51555A"/>
                </a:solidFill>
                <a:latin typeface="Museo Sans 300"/>
                <a:cs typeface="Museo Sans 300"/>
              </a:rPr>
              <a:t> </a:t>
            </a:r>
            <a:r>
              <a:rPr sz="850" b="0" dirty="0">
                <a:solidFill>
                  <a:srgbClr val="51555A"/>
                </a:solidFill>
                <a:latin typeface="Museo Sans 300"/>
                <a:cs typeface="Museo Sans 300"/>
              </a:rPr>
              <a:t>components</a:t>
            </a:r>
            <a:r>
              <a:rPr sz="850" b="0" spc="-10" dirty="0">
                <a:solidFill>
                  <a:srgbClr val="51555A"/>
                </a:solidFill>
                <a:latin typeface="Museo Sans 300"/>
                <a:cs typeface="Museo Sans 300"/>
              </a:rPr>
              <a:t> </a:t>
            </a:r>
            <a:r>
              <a:rPr sz="850" b="0" dirty="0">
                <a:solidFill>
                  <a:srgbClr val="51555A"/>
                </a:solidFill>
                <a:latin typeface="Museo Sans 300"/>
                <a:cs typeface="Museo Sans 300"/>
              </a:rPr>
              <a:t>used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within</a:t>
            </a:r>
            <a:r>
              <a:rPr sz="850" b="0" spc="-10" dirty="0">
                <a:solidFill>
                  <a:srgbClr val="51555A"/>
                </a:solidFill>
                <a:latin typeface="Museo Sans 300"/>
                <a:cs typeface="Museo Sans 300"/>
              </a:rPr>
              <a:t> </a:t>
            </a:r>
            <a:r>
              <a:rPr sz="850" b="0" dirty="0">
                <a:solidFill>
                  <a:srgbClr val="51555A"/>
                </a:solidFill>
                <a:latin typeface="Museo Sans 300"/>
                <a:cs typeface="Museo Sans 300"/>
              </a:rPr>
              <a:t>other</a:t>
            </a:r>
            <a:r>
              <a:rPr sz="850" b="0" spc="-10" dirty="0">
                <a:solidFill>
                  <a:srgbClr val="51555A"/>
                </a:solidFill>
                <a:latin typeface="Museo Sans 300"/>
                <a:cs typeface="Museo Sans 300"/>
              </a:rPr>
              <a:t> </a:t>
            </a:r>
            <a:r>
              <a:rPr sz="850" b="0" dirty="0">
                <a:solidFill>
                  <a:srgbClr val="51555A"/>
                </a:solidFill>
                <a:latin typeface="Museo Sans 300"/>
                <a:cs typeface="Museo Sans 300"/>
              </a:rPr>
              <a:t>items</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a:t>
            </a:r>
            <a:r>
              <a:rPr sz="850" b="0" spc="-15"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specific</a:t>
            </a:r>
            <a:r>
              <a:rPr sz="850" b="0" spc="-10" dirty="0">
                <a:solidFill>
                  <a:srgbClr val="51555A"/>
                </a:solidFill>
                <a:latin typeface="Museo Sans 300"/>
                <a:cs typeface="Museo Sans 300"/>
              </a:rPr>
              <a:t> </a:t>
            </a:r>
            <a:r>
              <a:rPr sz="850" b="0" dirty="0">
                <a:solidFill>
                  <a:srgbClr val="51555A"/>
                </a:solidFill>
                <a:latin typeface="Museo Sans 300"/>
                <a:cs typeface="Museo Sans 300"/>
              </a:rPr>
              <a:t>end</a:t>
            </a:r>
            <a:r>
              <a:rPr sz="850" b="0" spc="-10" dirty="0">
                <a:solidFill>
                  <a:srgbClr val="51555A"/>
                </a:solidFill>
                <a:latin typeface="Museo Sans 300"/>
                <a:cs typeface="Museo Sans 300"/>
              </a:rPr>
              <a:t> </a:t>
            </a:r>
            <a:r>
              <a:rPr sz="850" b="0" dirty="0">
                <a:solidFill>
                  <a:srgbClr val="51555A"/>
                </a:solidFill>
                <a:latin typeface="Museo Sans 300"/>
                <a:cs typeface="Museo Sans 300"/>
              </a:rPr>
              <a:t>use</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do</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consume</a:t>
            </a:r>
            <a:r>
              <a:rPr sz="850" b="0" spc="-10" dirty="0">
                <a:solidFill>
                  <a:srgbClr val="51555A"/>
                </a:solidFill>
                <a:latin typeface="Museo Sans 300"/>
                <a:cs typeface="Museo Sans 300"/>
              </a:rPr>
              <a:t> energy. </a:t>
            </a:r>
            <a:r>
              <a:rPr sz="850" b="0" dirty="0">
                <a:solidFill>
                  <a:srgbClr val="51555A"/>
                </a:solidFill>
                <a:latin typeface="Museo Sans 300"/>
                <a:cs typeface="Museo Sans 300"/>
              </a:rPr>
              <a:t>As</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result,</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do</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themselves</a:t>
            </a:r>
            <a:r>
              <a:rPr sz="850" b="0" spc="-10" dirty="0">
                <a:solidFill>
                  <a:srgbClr val="51555A"/>
                </a:solidFill>
                <a:latin typeface="Museo Sans 300"/>
                <a:cs typeface="Museo Sans 300"/>
              </a:rPr>
              <a:t> </a:t>
            </a:r>
            <a:r>
              <a:rPr sz="850" b="0" dirty="0">
                <a:solidFill>
                  <a:srgbClr val="51555A"/>
                </a:solidFill>
                <a:latin typeface="Museo Sans 300"/>
                <a:cs typeface="Museo Sans 300"/>
              </a:rPr>
              <a:t>generate</a:t>
            </a:r>
            <a:r>
              <a:rPr sz="850" b="0" spc="-10" dirty="0">
                <a:solidFill>
                  <a:srgbClr val="51555A"/>
                </a:solidFill>
                <a:latin typeface="Museo Sans 300"/>
                <a:cs typeface="Museo Sans 300"/>
              </a:rPr>
              <a:t> </a:t>
            </a:r>
            <a:r>
              <a:rPr sz="850" b="0" dirty="0">
                <a:solidFill>
                  <a:srgbClr val="51555A"/>
                </a:solidFill>
                <a:latin typeface="Museo Sans 300"/>
                <a:cs typeface="Museo Sans 300"/>
              </a:rPr>
              <a:t>revenue</a:t>
            </a:r>
            <a:r>
              <a:rPr sz="850" b="0" spc="-10" dirty="0">
                <a:solidFill>
                  <a:srgbClr val="51555A"/>
                </a:solidFill>
                <a:latin typeface="Museo Sans 300"/>
                <a:cs typeface="Museo Sans 300"/>
              </a:rPr>
              <a:t> </a:t>
            </a:r>
            <a:r>
              <a:rPr sz="850" b="0" dirty="0">
                <a:solidFill>
                  <a:srgbClr val="51555A"/>
                </a:solidFill>
                <a:latin typeface="Museo Sans 300"/>
                <a:cs typeface="Museo Sans 300"/>
              </a:rPr>
              <a:t>from</a:t>
            </a:r>
            <a:r>
              <a:rPr sz="850" b="0" spc="-10" dirty="0">
                <a:solidFill>
                  <a:srgbClr val="51555A"/>
                </a:solidFill>
                <a:latin typeface="Museo Sans 300"/>
                <a:cs typeface="Museo Sans 300"/>
              </a:rPr>
              <a:t> energy-</a:t>
            </a:r>
            <a:r>
              <a:rPr sz="850" b="0" dirty="0">
                <a:solidFill>
                  <a:srgbClr val="51555A"/>
                </a:solidFill>
                <a:latin typeface="Museo Sans 300"/>
                <a:cs typeface="Museo Sans 300"/>
              </a:rPr>
              <a:t>efficient</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0" dirty="0">
                <a:solidFill>
                  <a:srgbClr val="51555A"/>
                </a:solidFill>
                <a:latin typeface="Museo Sans 300"/>
                <a:cs typeface="Museo Sans 300"/>
              </a:rPr>
              <a:t> energy </a:t>
            </a:r>
            <a:r>
              <a:rPr sz="850" b="0" dirty="0">
                <a:solidFill>
                  <a:srgbClr val="51555A"/>
                </a:solidFill>
                <a:latin typeface="Museo Sans 300"/>
                <a:cs typeface="Museo Sans 300"/>
              </a:rPr>
              <a:t>related</a:t>
            </a:r>
            <a:r>
              <a:rPr sz="850" b="0" spc="-15"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While</a:t>
            </a:r>
            <a:r>
              <a:rPr sz="850" b="0" spc="-15" dirty="0">
                <a:solidFill>
                  <a:srgbClr val="51555A"/>
                </a:solidFill>
                <a:latin typeface="Museo Sans 300"/>
                <a:cs typeface="Museo Sans 300"/>
              </a:rPr>
              <a:t> </a:t>
            </a:r>
            <a:r>
              <a:rPr sz="850" b="0" dirty="0">
                <a:solidFill>
                  <a:srgbClr val="51555A"/>
                </a:solidFill>
                <a:latin typeface="Museo Sans 300"/>
                <a:cs typeface="Museo Sans 300"/>
              </a:rPr>
              <a:t>some</a:t>
            </a:r>
            <a:r>
              <a:rPr sz="850" b="0" spc="-10" dirty="0">
                <a:solidFill>
                  <a:srgbClr val="51555A"/>
                </a:solidFill>
                <a:latin typeface="Museo Sans 300"/>
                <a:cs typeface="Museo Sans 300"/>
              </a:rPr>
              <a:t> </a:t>
            </a:r>
            <a:r>
              <a:rPr sz="850" b="0" dirty="0">
                <a:solidFill>
                  <a:srgbClr val="51555A"/>
                </a:solidFill>
                <a:latin typeface="Museo Sans 300"/>
                <a:cs typeface="Museo Sans 300"/>
              </a:rPr>
              <a:t>of</a:t>
            </a:r>
            <a:r>
              <a:rPr sz="850" b="0" spc="-15" dirty="0">
                <a:solidFill>
                  <a:srgbClr val="51555A"/>
                </a:solidFill>
                <a:latin typeface="Museo Sans 300"/>
                <a:cs typeface="Museo Sans 300"/>
              </a:rPr>
              <a:t> </a:t>
            </a:r>
            <a:r>
              <a:rPr sz="850" b="0" dirty="0">
                <a:solidFill>
                  <a:srgbClr val="51555A"/>
                </a:solidFill>
                <a:latin typeface="Museo Sans 300"/>
                <a:cs typeface="Museo Sans 300"/>
              </a:rPr>
              <a:t>CTS’</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may</a:t>
            </a:r>
            <a:r>
              <a:rPr sz="850" b="0" spc="-10" dirty="0">
                <a:solidFill>
                  <a:srgbClr val="51555A"/>
                </a:solidFill>
                <a:latin typeface="Museo Sans 300"/>
                <a:cs typeface="Museo Sans 300"/>
              </a:rPr>
              <a:t> </a:t>
            </a:r>
            <a:r>
              <a:rPr sz="850" b="0" dirty="0">
                <a:solidFill>
                  <a:srgbClr val="51555A"/>
                </a:solidFill>
                <a:latin typeface="Museo Sans 300"/>
                <a:cs typeface="Museo Sans 300"/>
              </a:rPr>
              <a:t>be</a:t>
            </a:r>
            <a:r>
              <a:rPr sz="850" b="0" spc="-15" dirty="0">
                <a:solidFill>
                  <a:srgbClr val="51555A"/>
                </a:solidFill>
                <a:latin typeface="Museo Sans 300"/>
                <a:cs typeface="Museo Sans 300"/>
              </a:rPr>
              <a:t> </a:t>
            </a:r>
            <a:r>
              <a:rPr sz="850" b="0" dirty="0">
                <a:solidFill>
                  <a:srgbClr val="51555A"/>
                </a:solidFill>
                <a:latin typeface="Museo Sans 300"/>
                <a:cs typeface="Museo Sans 300"/>
              </a:rPr>
              <a:t>used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in</a:t>
            </a:r>
            <a:r>
              <a:rPr sz="850" b="0" spc="-15" dirty="0">
                <a:solidFill>
                  <a:srgbClr val="51555A"/>
                </a:solidFill>
                <a:latin typeface="Museo Sans 300"/>
                <a:cs typeface="Museo Sans 300"/>
              </a:rPr>
              <a:t> </a:t>
            </a:r>
            <a:r>
              <a:rPr sz="850" b="0" dirty="0">
                <a:solidFill>
                  <a:srgbClr val="51555A"/>
                </a:solidFill>
                <a:latin typeface="Museo Sans 300"/>
                <a:cs typeface="Museo Sans 300"/>
              </a:rPr>
              <a:t>other</a:t>
            </a:r>
            <a:r>
              <a:rPr sz="850" b="0" spc="-10" dirty="0">
                <a:solidFill>
                  <a:srgbClr val="51555A"/>
                </a:solidFill>
                <a:latin typeface="Museo Sans 300"/>
                <a:cs typeface="Museo Sans 300"/>
              </a:rPr>
              <a:t> </a:t>
            </a:r>
            <a:r>
              <a:rPr sz="850" b="0" dirty="0">
                <a:solidFill>
                  <a:srgbClr val="51555A"/>
                </a:solidFill>
                <a:latin typeface="Museo Sans 300"/>
                <a:cs typeface="Museo Sans 300"/>
              </a:rPr>
              <a:t>products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that</a:t>
            </a:r>
            <a:r>
              <a:rPr sz="850" b="0" spc="-10" dirty="0">
                <a:solidFill>
                  <a:srgbClr val="51555A"/>
                </a:solidFill>
                <a:latin typeface="Museo Sans 300"/>
                <a:cs typeface="Museo Sans 300"/>
              </a:rPr>
              <a:t> </a:t>
            </a:r>
            <a:r>
              <a:rPr sz="850" b="0" dirty="0">
                <a:solidFill>
                  <a:srgbClr val="51555A"/>
                </a:solidFill>
                <a:latin typeface="Museo Sans 300"/>
                <a:cs typeface="Museo Sans 300"/>
              </a:rPr>
              <a:t>may</a:t>
            </a:r>
            <a:r>
              <a:rPr sz="850" b="0" spc="-15" dirty="0">
                <a:solidFill>
                  <a:srgbClr val="51555A"/>
                </a:solidFill>
                <a:latin typeface="Museo Sans 300"/>
                <a:cs typeface="Museo Sans 300"/>
              </a:rPr>
              <a:t> </a:t>
            </a:r>
            <a:r>
              <a:rPr sz="850" b="0" dirty="0">
                <a:solidFill>
                  <a:srgbClr val="51555A"/>
                </a:solidFill>
                <a:latin typeface="Museo Sans 300"/>
                <a:cs typeface="Museo Sans 300"/>
              </a:rPr>
              <a:t>be</a:t>
            </a:r>
            <a:r>
              <a:rPr sz="850" b="0" spc="-10" dirty="0">
                <a:solidFill>
                  <a:srgbClr val="51555A"/>
                </a:solidFill>
                <a:latin typeface="Museo Sans 300"/>
                <a:cs typeface="Museo Sans 300"/>
              </a:rPr>
              <a:t> </a:t>
            </a:r>
            <a:r>
              <a:rPr sz="850" b="0" dirty="0">
                <a:solidFill>
                  <a:srgbClr val="51555A"/>
                </a:solidFill>
                <a:latin typeface="Museo Sans 300"/>
                <a:cs typeface="Museo Sans 300"/>
              </a:rPr>
              <a:t>energy</a:t>
            </a:r>
            <a:r>
              <a:rPr sz="850" b="0" spc="-15" dirty="0">
                <a:solidFill>
                  <a:srgbClr val="51555A"/>
                </a:solidFill>
                <a:latin typeface="Museo Sans 300"/>
                <a:cs typeface="Museo Sans 300"/>
              </a:rPr>
              <a:t> </a:t>
            </a:r>
            <a:r>
              <a:rPr sz="850" b="0" dirty="0">
                <a:solidFill>
                  <a:srgbClr val="51555A"/>
                </a:solidFill>
                <a:latin typeface="Museo Sans 300"/>
                <a:cs typeface="Museo Sans 300"/>
              </a:rPr>
              <a:t>efficient</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5" dirty="0">
                <a:solidFill>
                  <a:srgbClr val="51555A"/>
                </a:solidFill>
                <a:latin typeface="Museo Sans 300"/>
                <a:cs typeface="Museo Sans 300"/>
              </a:rPr>
              <a:t> </a:t>
            </a:r>
            <a:r>
              <a:rPr sz="850" b="0" dirty="0">
                <a:solidFill>
                  <a:srgbClr val="51555A"/>
                </a:solidFill>
                <a:latin typeface="Museo Sans 300"/>
                <a:cs typeface="Museo Sans 300"/>
              </a:rPr>
              <a:t>energy</a:t>
            </a:r>
            <a:r>
              <a:rPr sz="850" b="0" spc="-10" dirty="0">
                <a:solidFill>
                  <a:srgbClr val="51555A"/>
                </a:solidFill>
                <a:latin typeface="Museo Sans 300"/>
                <a:cs typeface="Museo Sans 300"/>
              </a:rPr>
              <a:t> </a:t>
            </a:r>
            <a:r>
              <a:rPr sz="850" b="0" dirty="0">
                <a:solidFill>
                  <a:srgbClr val="51555A"/>
                </a:solidFill>
                <a:latin typeface="Museo Sans 300"/>
                <a:cs typeface="Museo Sans 300"/>
              </a:rPr>
              <a:t>related,</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does</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5" dirty="0">
                <a:solidFill>
                  <a:srgbClr val="51555A"/>
                </a:solidFill>
                <a:latin typeface="Museo Sans 300"/>
                <a:cs typeface="Museo Sans 300"/>
              </a:rPr>
              <a:t> </a:t>
            </a:r>
            <a:r>
              <a:rPr sz="850" b="0" dirty="0">
                <a:solidFill>
                  <a:srgbClr val="51555A"/>
                </a:solidFill>
                <a:latin typeface="Museo Sans 300"/>
                <a:cs typeface="Museo Sans 300"/>
              </a:rPr>
              <a:t>have</a:t>
            </a:r>
            <a:r>
              <a:rPr sz="850" b="0" spc="-10" dirty="0">
                <a:solidFill>
                  <a:srgbClr val="51555A"/>
                </a:solidFill>
                <a:latin typeface="Museo Sans 300"/>
                <a:cs typeface="Museo Sans 300"/>
              </a:rPr>
              <a:t> </a:t>
            </a:r>
            <a:r>
              <a:rPr sz="850" b="0" dirty="0">
                <a:solidFill>
                  <a:srgbClr val="51555A"/>
                </a:solidFill>
                <a:latin typeface="Museo Sans 300"/>
                <a:cs typeface="Museo Sans 300"/>
              </a:rPr>
              <a:t>access</a:t>
            </a:r>
            <a:r>
              <a:rPr sz="850" b="0" spc="-15" dirty="0">
                <a:solidFill>
                  <a:srgbClr val="51555A"/>
                </a:solidFill>
                <a:latin typeface="Museo Sans 300"/>
                <a:cs typeface="Museo Sans 300"/>
              </a:rPr>
              <a:t> </a:t>
            </a:r>
            <a:r>
              <a:rPr sz="850" b="0" dirty="0">
                <a:solidFill>
                  <a:srgbClr val="51555A"/>
                </a:solidFill>
                <a:latin typeface="Museo Sans 300"/>
                <a:cs typeface="Museo Sans 300"/>
              </a:rPr>
              <a:t>to</a:t>
            </a:r>
            <a:r>
              <a:rPr sz="850" b="0" spc="-10" dirty="0">
                <a:solidFill>
                  <a:srgbClr val="51555A"/>
                </a:solidFill>
                <a:latin typeface="Museo Sans 300"/>
                <a:cs typeface="Museo Sans 300"/>
              </a:rPr>
              <a:t> </a:t>
            </a:r>
            <a:r>
              <a:rPr sz="850" b="0" dirty="0">
                <a:solidFill>
                  <a:srgbClr val="51555A"/>
                </a:solidFill>
                <a:latin typeface="Museo Sans 300"/>
                <a:cs typeface="Museo Sans 300"/>
              </a:rPr>
              <a:t>that</a:t>
            </a:r>
            <a:r>
              <a:rPr sz="850" b="0" spc="-15" dirty="0">
                <a:solidFill>
                  <a:srgbClr val="51555A"/>
                </a:solidFill>
                <a:latin typeface="Museo Sans 300"/>
                <a:cs typeface="Museo Sans 300"/>
              </a:rPr>
              <a:t> </a:t>
            </a:r>
            <a:r>
              <a:rPr sz="850" b="0" dirty="0">
                <a:solidFill>
                  <a:srgbClr val="51555A"/>
                </a:solidFill>
                <a:latin typeface="Museo Sans 300"/>
                <a:cs typeface="Museo Sans 300"/>
              </a:rPr>
              <a:t>information.</a:t>
            </a:r>
            <a:r>
              <a:rPr sz="850" b="0" spc="-10" dirty="0">
                <a:solidFill>
                  <a:srgbClr val="51555A"/>
                </a:solidFill>
                <a:latin typeface="Museo Sans 300"/>
                <a:cs typeface="Museo Sans 300"/>
              </a:rPr>
              <a:t> </a:t>
            </a:r>
            <a:r>
              <a:rPr sz="850" b="0" dirty="0">
                <a:solidFill>
                  <a:srgbClr val="51555A"/>
                </a:solidFill>
                <a:latin typeface="Museo Sans 300"/>
                <a:cs typeface="Museo Sans 300"/>
              </a:rPr>
              <a:t>As</a:t>
            </a:r>
            <a:r>
              <a:rPr sz="850" b="0" spc="-15" dirty="0">
                <a:solidFill>
                  <a:srgbClr val="51555A"/>
                </a:solidFill>
                <a:latin typeface="Museo Sans 300"/>
                <a:cs typeface="Museo Sans 300"/>
              </a:rPr>
              <a:t> </a:t>
            </a:r>
            <a:r>
              <a:rPr sz="850" b="0" dirty="0">
                <a:solidFill>
                  <a:srgbClr val="51555A"/>
                </a:solidFill>
                <a:latin typeface="Museo Sans 300"/>
                <a:cs typeface="Museo Sans 300"/>
              </a:rPr>
              <a:t>result,</a:t>
            </a:r>
            <a:r>
              <a:rPr sz="850" b="0" spc="-10" dirty="0">
                <a:solidFill>
                  <a:srgbClr val="51555A"/>
                </a:solidFill>
                <a:latin typeface="Museo Sans 300"/>
                <a:cs typeface="Museo Sans 300"/>
              </a:rPr>
              <a:t> </a:t>
            </a:r>
            <a:r>
              <a:rPr sz="850" b="0" dirty="0">
                <a:solidFill>
                  <a:srgbClr val="51555A"/>
                </a:solidFill>
                <a:latin typeface="Museo Sans 300"/>
                <a:cs typeface="Museo Sans 300"/>
              </a:rPr>
              <a:t>CTS</a:t>
            </a:r>
            <a:r>
              <a:rPr sz="850" b="0" spc="-15" dirty="0">
                <a:solidFill>
                  <a:srgbClr val="51555A"/>
                </a:solidFill>
                <a:latin typeface="Museo Sans 300"/>
                <a:cs typeface="Museo Sans 300"/>
              </a:rPr>
              <a:t> </a:t>
            </a:r>
            <a:r>
              <a:rPr sz="850" b="0" dirty="0">
                <a:solidFill>
                  <a:srgbClr val="51555A"/>
                </a:solidFill>
                <a:latin typeface="Museo Sans 300"/>
                <a:cs typeface="Museo Sans 300"/>
              </a:rPr>
              <a:t>has</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5" dirty="0">
                <a:solidFill>
                  <a:srgbClr val="51555A"/>
                </a:solidFill>
                <a:latin typeface="Museo Sans 300"/>
                <a:cs typeface="Museo Sans 300"/>
              </a:rPr>
              <a:t> </a:t>
            </a:r>
            <a:r>
              <a:rPr sz="850" b="0" dirty="0">
                <a:solidFill>
                  <a:srgbClr val="51555A"/>
                </a:solidFill>
                <a:latin typeface="Museo Sans 300"/>
                <a:cs typeface="Museo Sans 300"/>
              </a:rPr>
              <a:t>included</a:t>
            </a:r>
            <a:r>
              <a:rPr sz="850" b="0" spc="-10" dirty="0">
                <a:solidFill>
                  <a:srgbClr val="51555A"/>
                </a:solidFill>
                <a:latin typeface="Museo Sans 300"/>
                <a:cs typeface="Museo Sans 300"/>
              </a:rPr>
              <a:t> </a:t>
            </a:r>
            <a:r>
              <a:rPr sz="850" b="0" dirty="0">
                <a:solidFill>
                  <a:srgbClr val="51555A"/>
                </a:solidFill>
                <a:latin typeface="Museo Sans 300"/>
                <a:cs typeface="Museo Sans 300"/>
              </a:rPr>
              <a:t>a</a:t>
            </a:r>
            <a:r>
              <a:rPr sz="850" b="0" spc="-15" dirty="0">
                <a:solidFill>
                  <a:srgbClr val="51555A"/>
                </a:solidFill>
                <a:latin typeface="Museo Sans 300"/>
                <a:cs typeface="Museo Sans 300"/>
              </a:rPr>
              <a:t> </a:t>
            </a:r>
            <a:r>
              <a:rPr sz="850" b="0" dirty="0">
                <a:solidFill>
                  <a:srgbClr val="51555A"/>
                </a:solidFill>
                <a:latin typeface="Museo Sans 300"/>
                <a:cs typeface="Museo Sans 300"/>
              </a:rPr>
              <a:t>value</a:t>
            </a:r>
            <a:r>
              <a:rPr sz="850" b="0" spc="-10" dirty="0">
                <a:solidFill>
                  <a:srgbClr val="51555A"/>
                </a:solidFill>
                <a:latin typeface="Museo Sans 300"/>
                <a:cs typeface="Museo Sans 300"/>
              </a:rPr>
              <a:t> </a:t>
            </a:r>
            <a:r>
              <a:rPr sz="850" b="0" dirty="0">
                <a:solidFill>
                  <a:srgbClr val="51555A"/>
                </a:solidFill>
                <a:latin typeface="Museo Sans 300"/>
                <a:cs typeface="Museo Sans 300"/>
              </a:rPr>
              <a:t>for</a:t>
            </a:r>
            <a:r>
              <a:rPr sz="850" b="0" spc="-15" dirty="0">
                <a:solidFill>
                  <a:srgbClr val="51555A"/>
                </a:solidFill>
                <a:latin typeface="Museo Sans 300"/>
                <a:cs typeface="Museo Sans 300"/>
              </a:rPr>
              <a:t> </a:t>
            </a:r>
            <a:r>
              <a:rPr sz="850" b="0" dirty="0">
                <a:solidFill>
                  <a:srgbClr val="51555A"/>
                </a:solidFill>
                <a:latin typeface="Museo Sans 300"/>
                <a:cs typeface="Museo Sans 300"/>
              </a:rPr>
              <a:t>this</a:t>
            </a:r>
            <a:r>
              <a:rPr sz="850" b="0" spc="-10" dirty="0">
                <a:solidFill>
                  <a:srgbClr val="51555A"/>
                </a:solidFill>
                <a:latin typeface="Museo Sans 300"/>
                <a:cs typeface="Museo Sans 300"/>
              </a:rPr>
              <a:t> metric.</a:t>
            </a:r>
            <a:endParaRPr sz="850" dirty="0">
              <a:latin typeface="Museo Sans 300"/>
              <a:cs typeface="Museo Sans 300"/>
            </a:endParaRPr>
          </a:p>
          <a:p>
            <a:pPr marL="182245" marR="138430" indent="-170180" algn="just">
              <a:lnSpc>
                <a:spcPct val="122600"/>
              </a:lnSpc>
              <a:buAutoNum type="arabicPeriod"/>
              <a:tabLst>
                <a:tab pos="183515" algn="l"/>
              </a:tabLst>
            </a:pPr>
            <a:r>
              <a:rPr sz="850" b="0" dirty="0">
                <a:solidFill>
                  <a:srgbClr val="51555A"/>
                </a:solidFill>
                <a:latin typeface="Museo Sans 300"/>
                <a:cs typeface="Museo Sans 300"/>
              </a:rPr>
              <a:t>CTS</a:t>
            </a:r>
            <a:r>
              <a:rPr sz="850" b="0" spc="-20" dirty="0">
                <a:solidFill>
                  <a:srgbClr val="51555A"/>
                </a:solidFill>
                <a:latin typeface="Museo Sans 300"/>
                <a:cs typeface="Museo Sans 300"/>
              </a:rPr>
              <a:t> </a:t>
            </a:r>
            <a:r>
              <a:rPr sz="850" b="0" dirty="0">
                <a:solidFill>
                  <a:srgbClr val="51555A"/>
                </a:solidFill>
                <a:latin typeface="Museo Sans 300"/>
                <a:cs typeface="Museo Sans 300"/>
              </a:rPr>
              <a:t>is</a:t>
            </a:r>
            <a:r>
              <a:rPr sz="850" b="0" spc="-15" dirty="0">
                <a:solidFill>
                  <a:srgbClr val="51555A"/>
                </a:solidFill>
                <a:latin typeface="Museo Sans 300"/>
                <a:cs typeface="Museo Sans 300"/>
              </a:rPr>
              <a:t> </a:t>
            </a:r>
            <a:r>
              <a:rPr sz="850" b="0" dirty="0">
                <a:solidFill>
                  <a:srgbClr val="51555A"/>
                </a:solidFill>
                <a:latin typeface="Museo Sans 300"/>
                <a:cs typeface="Museo Sans 300"/>
              </a:rPr>
              <a:t>aligned</a:t>
            </a:r>
            <a:r>
              <a:rPr sz="850" b="0" spc="-15" dirty="0">
                <a:solidFill>
                  <a:srgbClr val="51555A"/>
                </a:solidFill>
                <a:latin typeface="Museo Sans 300"/>
                <a:cs typeface="Museo Sans 300"/>
              </a:rPr>
              <a:t> </a:t>
            </a:r>
            <a:r>
              <a:rPr sz="850" b="0" dirty="0">
                <a:solidFill>
                  <a:srgbClr val="51555A"/>
                </a:solidFill>
                <a:latin typeface="Museo Sans 300"/>
                <a:cs typeface="Museo Sans 300"/>
              </a:rPr>
              <a:t>to</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SASB</a:t>
            </a:r>
            <a:r>
              <a:rPr sz="850" b="0" spc="-15" dirty="0">
                <a:solidFill>
                  <a:srgbClr val="51555A"/>
                </a:solidFill>
                <a:latin typeface="Museo Sans 300"/>
                <a:cs typeface="Museo Sans 300"/>
              </a:rPr>
              <a:t> </a:t>
            </a:r>
            <a:r>
              <a:rPr sz="850" b="0" dirty="0">
                <a:solidFill>
                  <a:srgbClr val="51555A"/>
                </a:solidFill>
                <a:latin typeface="Museo Sans 300"/>
                <a:cs typeface="Museo Sans 300"/>
              </a:rPr>
              <a:t>standard</a:t>
            </a:r>
            <a:r>
              <a:rPr sz="850" b="0" spc="-15" dirty="0">
                <a:solidFill>
                  <a:srgbClr val="51555A"/>
                </a:solidFill>
                <a:latin typeface="Museo Sans 300"/>
                <a:cs typeface="Museo Sans 300"/>
              </a:rPr>
              <a:t> </a:t>
            </a:r>
            <a:r>
              <a:rPr sz="850" b="0" dirty="0">
                <a:solidFill>
                  <a:srgbClr val="51555A"/>
                </a:solidFill>
                <a:latin typeface="Museo Sans 300"/>
                <a:cs typeface="Museo Sans 300"/>
              </a:rPr>
              <a:t>specific</a:t>
            </a:r>
            <a:r>
              <a:rPr sz="850" b="0" spc="-15" dirty="0">
                <a:solidFill>
                  <a:srgbClr val="51555A"/>
                </a:solidFill>
                <a:latin typeface="Museo Sans 300"/>
                <a:cs typeface="Museo Sans 300"/>
              </a:rPr>
              <a:t> </a:t>
            </a:r>
            <a:r>
              <a:rPr sz="850" b="0" dirty="0">
                <a:solidFill>
                  <a:srgbClr val="51555A"/>
                </a:solidFill>
                <a:latin typeface="Museo Sans 300"/>
                <a:cs typeface="Museo Sans 300"/>
              </a:rPr>
              <a:t>to</a:t>
            </a:r>
            <a:r>
              <a:rPr sz="850" b="0" spc="-15" dirty="0">
                <a:solidFill>
                  <a:srgbClr val="51555A"/>
                </a:solidFill>
                <a:latin typeface="Museo Sans 300"/>
                <a:cs typeface="Museo Sans 300"/>
              </a:rPr>
              <a:t> </a:t>
            </a:r>
            <a:r>
              <a:rPr sz="850" b="0" dirty="0">
                <a:solidFill>
                  <a:srgbClr val="51555A"/>
                </a:solidFill>
                <a:latin typeface="Museo Sans 300"/>
                <a:cs typeface="Museo Sans 300"/>
              </a:rPr>
              <a:t>our</a:t>
            </a:r>
            <a:r>
              <a:rPr sz="850" b="0" spc="-15" dirty="0">
                <a:solidFill>
                  <a:srgbClr val="51555A"/>
                </a:solidFill>
                <a:latin typeface="Museo Sans 300"/>
                <a:cs typeface="Museo Sans 300"/>
              </a:rPr>
              <a:t> </a:t>
            </a:r>
            <a:r>
              <a:rPr sz="850" b="0" dirty="0">
                <a:solidFill>
                  <a:srgbClr val="51555A"/>
                </a:solidFill>
                <a:latin typeface="Museo Sans 300"/>
                <a:cs typeface="Museo Sans 300"/>
              </a:rPr>
              <a:t>primary</a:t>
            </a:r>
            <a:r>
              <a:rPr sz="850" b="0" spc="-15" dirty="0">
                <a:solidFill>
                  <a:srgbClr val="51555A"/>
                </a:solidFill>
                <a:latin typeface="Museo Sans 300"/>
                <a:cs typeface="Museo Sans 300"/>
              </a:rPr>
              <a:t> </a:t>
            </a:r>
            <a:r>
              <a:rPr sz="850" b="0" dirty="0">
                <a:solidFill>
                  <a:srgbClr val="51555A"/>
                </a:solidFill>
                <a:latin typeface="Museo Sans 300"/>
                <a:cs typeface="Museo Sans 300"/>
              </a:rPr>
              <a:t>industry</a:t>
            </a:r>
            <a:r>
              <a:rPr sz="850" b="0" spc="-15" dirty="0">
                <a:solidFill>
                  <a:srgbClr val="51555A"/>
                </a:solidFill>
                <a:latin typeface="Museo Sans 300"/>
                <a:cs typeface="Museo Sans 300"/>
              </a:rPr>
              <a:t> </a:t>
            </a:r>
            <a:r>
              <a:rPr sz="850" b="0" dirty="0">
                <a:solidFill>
                  <a:srgbClr val="51555A"/>
                </a:solidFill>
                <a:latin typeface="Museo Sans 300"/>
                <a:cs typeface="Museo Sans 300"/>
              </a:rPr>
              <a:t>as</a:t>
            </a:r>
            <a:r>
              <a:rPr sz="850" b="0" spc="-15" dirty="0">
                <a:solidFill>
                  <a:srgbClr val="51555A"/>
                </a:solidFill>
                <a:latin typeface="Museo Sans 300"/>
                <a:cs typeface="Museo Sans 300"/>
              </a:rPr>
              <a:t> </a:t>
            </a:r>
            <a:r>
              <a:rPr sz="850" b="0" dirty="0">
                <a:solidFill>
                  <a:srgbClr val="51555A"/>
                </a:solidFill>
                <a:latin typeface="Museo Sans 300"/>
                <a:cs typeface="Museo Sans 300"/>
              </a:rPr>
              <a:t>identified</a:t>
            </a:r>
            <a:r>
              <a:rPr sz="850" b="0" spc="-15" dirty="0">
                <a:solidFill>
                  <a:srgbClr val="51555A"/>
                </a:solidFill>
                <a:latin typeface="Museo Sans 300"/>
                <a:cs typeface="Museo Sans 300"/>
              </a:rPr>
              <a:t> </a:t>
            </a:r>
            <a:r>
              <a:rPr sz="850" b="0" dirty="0">
                <a:solidFill>
                  <a:srgbClr val="51555A"/>
                </a:solidFill>
                <a:latin typeface="Museo Sans 300"/>
                <a:cs typeface="Museo Sans 300"/>
              </a:rPr>
              <a:t>in</a:t>
            </a:r>
            <a:r>
              <a:rPr sz="850" b="0" spc="-15" dirty="0">
                <a:solidFill>
                  <a:srgbClr val="51555A"/>
                </a:solidFill>
                <a:latin typeface="Museo Sans 300"/>
                <a:cs typeface="Museo Sans 300"/>
              </a:rPr>
              <a:t> </a:t>
            </a:r>
            <a:r>
              <a:rPr sz="850" b="0" dirty="0">
                <a:solidFill>
                  <a:srgbClr val="51555A"/>
                </a:solidFill>
                <a:latin typeface="Museo Sans 300"/>
                <a:cs typeface="Museo Sans 300"/>
              </a:rPr>
              <a:t>the</a:t>
            </a:r>
            <a:r>
              <a:rPr sz="850" b="0" spc="-15" dirty="0">
                <a:solidFill>
                  <a:srgbClr val="51555A"/>
                </a:solidFill>
                <a:latin typeface="Museo Sans 300"/>
                <a:cs typeface="Museo Sans 300"/>
              </a:rPr>
              <a:t> </a:t>
            </a:r>
            <a:r>
              <a:rPr sz="850" b="0" dirty="0">
                <a:solidFill>
                  <a:srgbClr val="51555A"/>
                </a:solidFill>
                <a:latin typeface="Museo Sans 300"/>
                <a:cs typeface="Museo Sans 300"/>
              </a:rPr>
              <a:t>Sustainable</a:t>
            </a:r>
            <a:r>
              <a:rPr sz="850" b="0" spc="-15" dirty="0">
                <a:solidFill>
                  <a:srgbClr val="51555A"/>
                </a:solidFill>
                <a:latin typeface="Museo Sans 300"/>
                <a:cs typeface="Museo Sans 300"/>
              </a:rPr>
              <a:t> </a:t>
            </a:r>
            <a:r>
              <a:rPr sz="850" b="0" dirty="0">
                <a:solidFill>
                  <a:srgbClr val="51555A"/>
                </a:solidFill>
                <a:latin typeface="Museo Sans 300"/>
                <a:cs typeface="Museo Sans 300"/>
              </a:rPr>
              <a:t>Industry</a:t>
            </a:r>
            <a:r>
              <a:rPr sz="850" b="0" spc="-15" dirty="0">
                <a:solidFill>
                  <a:srgbClr val="51555A"/>
                </a:solidFill>
                <a:latin typeface="Museo Sans 300"/>
                <a:cs typeface="Museo Sans 300"/>
              </a:rPr>
              <a:t> </a:t>
            </a:r>
            <a:r>
              <a:rPr sz="850" b="0" dirty="0">
                <a:solidFill>
                  <a:srgbClr val="51555A"/>
                </a:solidFill>
                <a:latin typeface="Museo Sans 300"/>
                <a:cs typeface="Museo Sans 300"/>
              </a:rPr>
              <a:t>Classification</a:t>
            </a:r>
            <a:r>
              <a:rPr sz="850" b="0" spc="-15" dirty="0">
                <a:solidFill>
                  <a:srgbClr val="51555A"/>
                </a:solidFill>
                <a:latin typeface="Museo Sans 300"/>
                <a:cs typeface="Museo Sans 300"/>
              </a:rPr>
              <a:t> </a:t>
            </a:r>
            <a:r>
              <a:rPr sz="850" b="0" dirty="0">
                <a:solidFill>
                  <a:srgbClr val="51555A"/>
                </a:solidFill>
                <a:latin typeface="Museo Sans 300"/>
                <a:cs typeface="Museo Sans 300"/>
              </a:rPr>
              <a:t>System®</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(SICS®):</a:t>
            </a:r>
            <a:r>
              <a:rPr sz="850" b="0" spc="-20" dirty="0">
                <a:solidFill>
                  <a:srgbClr val="51555A"/>
                </a:solidFill>
                <a:latin typeface="Museo Sans 300"/>
                <a:cs typeface="Museo Sans 300"/>
              </a:rPr>
              <a:t> </a:t>
            </a:r>
            <a:r>
              <a:rPr sz="850" b="0" dirty="0">
                <a:solidFill>
                  <a:srgbClr val="51555A"/>
                </a:solidFill>
                <a:latin typeface="Museo Sans 300"/>
                <a:cs typeface="Museo Sans 300"/>
              </a:rPr>
              <a:t>Resource</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Transformation</a:t>
            </a:r>
            <a:r>
              <a:rPr sz="850" b="0" spc="-15" dirty="0">
                <a:solidFill>
                  <a:srgbClr val="51555A"/>
                </a:solidFill>
                <a:latin typeface="Museo Sans 300"/>
                <a:cs typeface="Museo Sans 300"/>
              </a:rPr>
              <a:t> </a:t>
            </a:r>
            <a:r>
              <a:rPr sz="850" b="0" spc="-20" dirty="0">
                <a:solidFill>
                  <a:srgbClr val="51555A"/>
                </a:solidFill>
                <a:latin typeface="Museo Sans 300"/>
                <a:cs typeface="Museo Sans 300"/>
              </a:rPr>
              <a:t>Sector—</a:t>
            </a:r>
            <a:r>
              <a:rPr sz="850" b="0" dirty="0">
                <a:solidFill>
                  <a:srgbClr val="51555A"/>
                </a:solidFill>
                <a:latin typeface="Museo Sans 300"/>
                <a:cs typeface="Museo Sans 300"/>
              </a:rPr>
              <a:t>Electrical</a:t>
            </a:r>
            <a:r>
              <a:rPr sz="850" b="0" spc="-15" dirty="0">
                <a:solidFill>
                  <a:srgbClr val="51555A"/>
                </a:solidFill>
                <a:latin typeface="Museo Sans 300"/>
                <a:cs typeface="Museo Sans 300"/>
              </a:rPr>
              <a:t> </a:t>
            </a:r>
            <a:r>
              <a:rPr sz="850" b="0" dirty="0">
                <a:solidFill>
                  <a:srgbClr val="51555A"/>
                </a:solidFill>
                <a:latin typeface="Museo Sans 300"/>
                <a:cs typeface="Museo Sans 300"/>
              </a:rPr>
              <a:t>&amp;</a:t>
            </a:r>
            <a:r>
              <a:rPr sz="850" b="0" spc="-15" dirty="0">
                <a:solidFill>
                  <a:srgbClr val="51555A"/>
                </a:solidFill>
                <a:latin typeface="Museo Sans 300"/>
                <a:cs typeface="Museo Sans 300"/>
              </a:rPr>
              <a:t> </a:t>
            </a:r>
            <a:r>
              <a:rPr sz="850" b="0" dirty="0">
                <a:solidFill>
                  <a:srgbClr val="51555A"/>
                </a:solidFill>
                <a:latin typeface="Museo Sans 300"/>
                <a:cs typeface="Museo Sans 300"/>
              </a:rPr>
              <a:t>Electronic</a:t>
            </a:r>
            <a:r>
              <a:rPr sz="850" b="0" spc="-15" dirty="0">
                <a:solidFill>
                  <a:srgbClr val="51555A"/>
                </a:solidFill>
                <a:latin typeface="Museo Sans 300"/>
                <a:cs typeface="Museo Sans 300"/>
              </a:rPr>
              <a:t> </a:t>
            </a:r>
            <a:r>
              <a:rPr sz="850" b="0" dirty="0">
                <a:solidFill>
                  <a:srgbClr val="51555A"/>
                </a:solidFill>
                <a:latin typeface="Museo Sans 300"/>
                <a:cs typeface="Museo Sans 300"/>
              </a:rPr>
              <a:t>Equipment</a:t>
            </a:r>
            <a:r>
              <a:rPr sz="850" b="0" spc="-15" dirty="0">
                <a:solidFill>
                  <a:srgbClr val="51555A"/>
                </a:solidFill>
                <a:latin typeface="Museo Sans 300"/>
                <a:cs typeface="Museo Sans 300"/>
              </a:rPr>
              <a:t> </a:t>
            </a:r>
            <a:r>
              <a:rPr sz="850" b="0" dirty="0">
                <a:solidFill>
                  <a:srgbClr val="51555A"/>
                </a:solidFill>
                <a:latin typeface="Museo Sans 300"/>
                <a:cs typeface="Museo Sans 300"/>
              </a:rPr>
              <a:t>Sustainability</a:t>
            </a:r>
            <a:r>
              <a:rPr sz="850" b="0" spc="-15" dirty="0">
                <a:solidFill>
                  <a:srgbClr val="51555A"/>
                </a:solidFill>
                <a:latin typeface="Museo Sans 300"/>
                <a:cs typeface="Museo Sans 300"/>
              </a:rPr>
              <a:t> </a:t>
            </a:r>
            <a:r>
              <a:rPr sz="850" b="0" spc="-10" dirty="0">
                <a:solidFill>
                  <a:srgbClr val="51555A"/>
                </a:solidFill>
                <a:latin typeface="Museo Sans 300"/>
                <a:cs typeface="Museo Sans 300"/>
              </a:rPr>
              <a:t>Accounting </a:t>
            </a:r>
            <a:r>
              <a:rPr sz="850" b="0" dirty="0">
                <a:solidFill>
                  <a:srgbClr val="51555A"/>
                </a:solidFill>
                <a:latin typeface="Museo Sans 300"/>
                <a:cs typeface="Museo Sans 300"/>
              </a:rPr>
              <a:t>Standard</a:t>
            </a:r>
            <a:r>
              <a:rPr sz="850" b="0" spc="-15" dirty="0">
                <a:solidFill>
                  <a:srgbClr val="51555A"/>
                </a:solidFill>
                <a:latin typeface="Museo Sans 300"/>
                <a:cs typeface="Museo Sans 300"/>
              </a:rPr>
              <a:t> </a:t>
            </a:r>
            <a:r>
              <a:rPr sz="850" b="0" dirty="0">
                <a:solidFill>
                  <a:srgbClr val="51555A"/>
                </a:solidFill>
                <a:latin typeface="Museo Sans 300"/>
                <a:cs typeface="Museo Sans 300"/>
              </a:rPr>
              <a:t>(October</a:t>
            </a:r>
            <a:r>
              <a:rPr sz="850" b="0" spc="-10" dirty="0">
                <a:solidFill>
                  <a:srgbClr val="51555A"/>
                </a:solidFill>
                <a:latin typeface="Museo Sans 300"/>
                <a:cs typeface="Museo Sans 300"/>
              </a:rPr>
              <a:t> </a:t>
            </a:r>
            <a:r>
              <a:rPr sz="850" b="0" dirty="0">
                <a:solidFill>
                  <a:srgbClr val="51555A"/>
                </a:solidFill>
                <a:latin typeface="Museo Sans 300"/>
                <a:cs typeface="Museo Sans 300"/>
              </a:rPr>
              <a:t>2018).</a:t>
            </a:r>
            <a:r>
              <a:rPr sz="850" b="0" spc="-10" dirty="0">
                <a:solidFill>
                  <a:srgbClr val="51555A"/>
                </a:solidFill>
                <a:latin typeface="Museo Sans 300"/>
                <a:cs typeface="Museo Sans 300"/>
              </a:rPr>
              <a:t> </a:t>
            </a:r>
            <a:r>
              <a:rPr sz="850" b="0" dirty="0">
                <a:solidFill>
                  <a:srgbClr val="51555A"/>
                </a:solidFill>
                <a:latin typeface="Museo Sans 300"/>
                <a:cs typeface="Museo Sans 300"/>
              </a:rPr>
              <a:t>Any</a:t>
            </a:r>
            <a:r>
              <a:rPr sz="850" b="0" spc="-10" dirty="0">
                <a:solidFill>
                  <a:srgbClr val="51555A"/>
                </a:solidFill>
                <a:latin typeface="Museo Sans 300"/>
                <a:cs typeface="Museo Sans 300"/>
              </a:rPr>
              <a:t> </a:t>
            </a:r>
            <a:r>
              <a:rPr sz="850" b="0" dirty="0">
                <a:solidFill>
                  <a:srgbClr val="51555A"/>
                </a:solidFill>
                <a:latin typeface="Museo Sans 300"/>
                <a:cs typeface="Museo Sans 300"/>
              </a:rPr>
              <a:t>omitted</a:t>
            </a:r>
            <a:r>
              <a:rPr sz="850" b="0" spc="-10" dirty="0">
                <a:solidFill>
                  <a:srgbClr val="51555A"/>
                </a:solidFill>
                <a:latin typeface="Museo Sans 300"/>
                <a:cs typeface="Museo Sans 300"/>
              </a:rPr>
              <a:t> </a:t>
            </a:r>
            <a:r>
              <a:rPr sz="850" b="0" dirty="0">
                <a:solidFill>
                  <a:srgbClr val="51555A"/>
                </a:solidFill>
                <a:latin typeface="Museo Sans 300"/>
                <a:cs typeface="Museo Sans 300"/>
              </a:rPr>
              <a:t>topics</a:t>
            </a:r>
            <a:r>
              <a:rPr sz="850" b="0" spc="-10" dirty="0">
                <a:solidFill>
                  <a:srgbClr val="51555A"/>
                </a:solidFill>
                <a:latin typeface="Museo Sans 300"/>
                <a:cs typeface="Museo Sans 300"/>
              </a:rPr>
              <a:t> </a:t>
            </a:r>
            <a:r>
              <a:rPr sz="850" b="0" dirty="0">
                <a:solidFill>
                  <a:srgbClr val="51555A"/>
                </a:solidFill>
                <a:latin typeface="Museo Sans 300"/>
                <a:cs typeface="Museo Sans 300"/>
              </a:rPr>
              <a:t>or</a:t>
            </a:r>
            <a:r>
              <a:rPr sz="850" b="0" spc="-10" dirty="0">
                <a:solidFill>
                  <a:srgbClr val="51555A"/>
                </a:solidFill>
                <a:latin typeface="Museo Sans 300"/>
                <a:cs typeface="Museo Sans 300"/>
              </a:rPr>
              <a:t> </a:t>
            </a:r>
            <a:r>
              <a:rPr sz="850" b="0" dirty="0">
                <a:solidFill>
                  <a:srgbClr val="51555A"/>
                </a:solidFill>
                <a:latin typeface="Museo Sans 300"/>
                <a:cs typeface="Museo Sans 300"/>
              </a:rPr>
              <a:t>data</a:t>
            </a:r>
            <a:r>
              <a:rPr sz="850" b="0" spc="-10" dirty="0">
                <a:solidFill>
                  <a:srgbClr val="51555A"/>
                </a:solidFill>
                <a:latin typeface="Museo Sans 300"/>
                <a:cs typeface="Museo Sans 300"/>
              </a:rPr>
              <a:t> </a:t>
            </a:r>
            <a:r>
              <a:rPr sz="850" b="0" dirty="0">
                <a:solidFill>
                  <a:srgbClr val="51555A"/>
                </a:solidFill>
                <a:latin typeface="Museo Sans 300"/>
                <a:cs typeface="Museo Sans 300"/>
              </a:rPr>
              <a:t>from</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10" dirty="0">
                <a:solidFill>
                  <a:srgbClr val="51555A"/>
                </a:solidFill>
                <a:latin typeface="Museo Sans 300"/>
                <a:cs typeface="Museo Sans 300"/>
              </a:rPr>
              <a:t> </a:t>
            </a:r>
            <a:r>
              <a:rPr sz="850" b="0" dirty="0">
                <a:solidFill>
                  <a:srgbClr val="51555A"/>
                </a:solidFill>
                <a:latin typeface="Museo Sans 300"/>
                <a:cs typeface="Museo Sans 300"/>
              </a:rPr>
              <a:t>standard</a:t>
            </a:r>
            <a:r>
              <a:rPr sz="850" b="0" spc="-10" dirty="0">
                <a:solidFill>
                  <a:srgbClr val="51555A"/>
                </a:solidFill>
                <a:latin typeface="Museo Sans 300"/>
                <a:cs typeface="Museo Sans 300"/>
              </a:rPr>
              <a:t> </a:t>
            </a:r>
            <a:r>
              <a:rPr sz="850" b="0" dirty="0">
                <a:solidFill>
                  <a:srgbClr val="51555A"/>
                </a:solidFill>
                <a:latin typeface="Museo Sans 300"/>
                <a:cs typeface="Museo Sans 300"/>
              </a:rPr>
              <a:t>have</a:t>
            </a:r>
            <a:r>
              <a:rPr sz="850" b="0" spc="-10" dirty="0">
                <a:solidFill>
                  <a:srgbClr val="51555A"/>
                </a:solidFill>
                <a:latin typeface="Museo Sans 300"/>
                <a:cs typeface="Museo Sans 300"/>
              </a:rPr>
              <a:t> </a:t>
            </a:r>
            <a:r>
              <a:rPr sz="850" b="0" dirty="0">
                <a:solidFill>
                  <a:srgbClr val="51555A"/>
                </a:solidFill>
                <a:latin typeface="Museo Sans 300"/>
                <a:cs typeface="Museo Sans 300"/>
              </a:rPr>
              <a:t>been</a:t>
            </a:r>
            <a:r>
              <a:rPr sz="850" b="0" spc="-10" dirty="0">
                <a:solidFill>
                  <a:srgbClr val="51555A"/>
                </a:solidFill>
                <a:latin typeface="Museo Sans 300"/>
                <a:cs typeface="Museo Sans 300"/>
              </a:rPr>
              <a:t> </a:t>
            </a:r>
            <a:r>
              <a:rPr sz="850" b="0" dirty="0">
                <a:solidFill>
                  <a:srgbClr val="51555A"/>
                </a:solidFill>
                <a:latin typeface="Museo Sans 300"/>
                <a:cs typeface="Museo Sans 300"/>
              </a:rPr>
              <a:t>determined</a:t>
            </a:r>
            <a:r>
              <a:rPr sz="850" b="0" spc="-10" dirty="0">
                <a:solidFill>
                  <a:srgbClr val="51555A"/>
                </a:solidFill>
                <a:latin typeface="Museo Sans 300"/>
                <a:cs typeface="Museo Sans 300"/>
              </a:rPr>
              <a:t> </a:t>
            </a:r>
            <a:r>
              <a:rPr sz="850" b="0" dirty="0">
                <a:solidFill>
                  <a:srgbClr val="51555A"/>
                </a:solidFill>
                <a:latin typeface="Museo Sans 300"/>
                <a:cs typeface="Museo Sans 300"/>
              </a:rPr>
              <a:t>to</a:t>
            </a:r>
            <a:r>
              <a:rPr sz="850" b="0" spc="-10" dirty="0">
                <a:solidFill>
                  <a:srgbClr val="51555A"/>
                </a:solidFill>
                <a:latin typeface="Museo Sans 300"/>
                <a:cs typeface="Museo Sans 300"/>
              </a:rPr>
              <a:t> </a:t>
            </a:r>
            <a:r>
              <a:rPr sz="850" b="0" dirty="0">
                <a:solidFill>
                  <a:srgbClr val="51555A"/>
                </a:solidFill>
                <a:latin typeface="Museo Sans 300"/>
                <a:cs typeface="Museo Sans 300"/>
              </a:rPr>
              <a:t>not</a:t>
            </a:r>
            <a:r>
              <a:rPr sz="850" b="0" spc="-10" dirty="0">
                <a:solidFill>
                  <a:srgbClr val="51555A"/>
                </a:solidFill>
                <a:latin typeface="Museo Sans 300"/>
                <a:cs typeface="Museo Sans 300"/>
              </a:rPr>
              <a:t> </a:t>
            </a:r>
            <a:r>
              <a:rPr sz="850" b="0" dirty="0">
                <a:solidFill>
                  <a:srgbClr val="51555A"/>
                </a:solidFill>
                <a:latin typeface="Museo Sans 300"/>
                <a:cs typeface="Museo Sans 300"/>
              </a:rPr>
              <a:t>be</a:t>
            </a:r>
            <a:r>
              <a:rPr sz="850" b="0" spc="-10" dirty="0">
                <a:solidFill>
                  <a:srgbClr val="51555A"/>
                </a:solidFill>
                <a:latin typeface="Museo Sans 300"/>
                <a:cs typeface="Museo Sans 300"/>
              </a:rPr>
              <a:t> </a:t>
            </a:r>
            <a:r>
              <a:rPr sz="850" b="0" dirty="0">
                <a:solidFill>
                  <a:srgbClr val="51555A"/>
                </a:solidFill>
                <a:latin typeface="Museo Sans 300"/>
                <a:cs typeface="Museo Sans 300"/>
              </a:rPr>
              <a:t>material</a:t>
            </a:r>
            <a:r>
              <a:rPr sz="850" b="0" spc="-10" dirty="0">
                <a:solidFill>
                  <a:srgbClr val="51555A"/>
                </a:solidFill>
                <a:latin typeface="Museo Sans 300"/>
                <a:cs typeface="Museo Sans 300"/>
              </a:rPr>
              <a:t> </a:t>
            </a:r>
            <a:r>
              <a:rPr sz="850" b="0" dirty="0">
                <a:solidFill>
                  <a:srgbClr val="51555A"/>
                </a:solidFill>
                <a:latin typeface="Museo Sans 300"/>
                <a:cs typeface="Museo Sans 300"/>
              </a:rPr>
              <a:t>based</a:t>
            </a:r>
            <a:r>
              <a:rPr sz="850" b="0" spc="-10" dirty="0">
                <a:solidFill>
                  <a:srgbClr val="51555A"/>
                </a:solidFill>
                <a:latin typeface="Museo Sans 300"/>
                <a:cs typeface="Museo Sans 300"/>
              </a:rPr>
              <a:t> </a:t>
            </a:r>
            <a:r>
              <a:rPr sz="850" b="0" dirty="0">
                <a:solidFill>
                  <a:srgbClr val="51555A"/>
                </a:solidFill>
                <a:latin typeface="Museo Sans 300"/>
                <a:cs typeface="Museo Sans 300"/>
              </a:rPr>
              <a:t>on</a:t>
            </a:r>
            <a:r>
              <a:rPr sz="850" b="0" spc="-10" dirty="0">
                <a:solidFill>
                  <a:srgbClr val="51555A"/>
                </a:solidFill>
                <a:latin typeface="Museo Sans 300"/>
                <a:cs typeface="Museo Sans 300"/>
              </a:rPr>
              <a:t> </a:t>
            </a:r>
            <a:r>
              <a:rPr sz="850" b="0" dirty="0">
                <a:solidFill>
                  <a:srgbClr val="51555A"/>
                </a:solidFill>
                <a:latin typeface="Museo Sans 300"/>
                <a:cs typeface="Museo Sans 300"/>
              </a:rPr>
              <a:t>our</a:t>
            </a:r>
            <a:r>
              <a:rPr sz="850" b="0" spc="-15" dirty="0">
                <a:solidFill>
                  <a:srgbClr val="51555A"/>
                </a:solidFill>
                <a:latin typeface="Museo Sans 300"/>
                <a:cs typeface="Museo Sans 300"/>
              </a:rPr>
              <a:t> </a:t>
            </a:r>
            <a:r>
              <a:rPr sz="850" b="0" dirty="0">
                <a:solidFill>
                  <a:srgbClr val="51555A"/>
                </a:solidFill>
                <a:latin typeface="Museo Sans 300"/>
                <a:cs typeface="Museo Sans 300"/>
              </a:rPr>
              <a:t>current</a:t>
            </a:r>
            <a:r>
              <a:rPr sz="850" b="0" spc="-10" dirty="0">
                <a:solidFill>
                  <a:srgbClr val="51555A"/>
                </a:solidFill>
                <a:latin typeface="Museo Sans 300"/>
                <a:cs typeface="Museo Sans 300"/>
              </a:rPr>
              <a:t> </a:t>
            </a:r>
            <a:r>
              <a:rPr sz="850" b="0" dirty="0">
                <a:solidFill>
                  <a:srgbClr val="51555A"/>
                </a:solidFill>
                <a:latin typeface="Museo Sans 300"/>
                <a:cs typeface="Museo Sans 300"/>
              </a:rPr>
              <a:t>business</a:t>
            </a:r>
            <a:r>
              <a:rPr sz="850" b="0" spc="-10" dirty="0">
                <a:solidFill>
                  <a:srgbClr val="51555A"/>
                </a:solidFill>
                <a:latin typeface="Museo Sans 300"/>
                <a:cs typeface="Museo Sans 300"/>
              </a:rPr>
              <a:t> </a:t>
            </a:r>
            <a:r>
              <a:rPr sz="850" b="0" dirty="0">
                <a:solidFill>
                  <a:srgbClr val="51555A"/>
                </a:solidFill>
                <a:latin typeface="Museo Sans 300"/>
                <a:cs typeface="Museo Sans 300"/>
              </a:rPr>
              <a:t>model,</a:t>
            </a:r>
            <a:r>
              <a:rPr sz="850" b="0" spc="-10" dirty="0">
                <a:solidFill>
                  <a:srgbClr val="51555A"/>
                </a:solidFill>
                <a:latin typeface="Museo Sans 300"/>
                <a:cs typeface="Museo Sans 300"/>
              </a:rPr>
              <a:t> </a:t>
            </a:r>
            <a:r>
              <a:rPr sz="850" b="0" dirty="0">
                <a:solidFill>
                  <a:srgbClr val="51555A"/>
                </a:solidFill>
                <a:latin typeface="Museo Sans 300"/>
                <a:cs typeface="Museo Sans 300"/>
              </a:rPr>
              <a:t>business</a:t>
            </a:r>
            <a:r>
              <a:rPr sz="850" b="0" spc="-10" dirty="0">
                <a:solidFill>
                  <a:srgbClr val="51555A"/>
                </a:solidFill>
                <a:latin typeface="Museo Sans 300"/>
                <a:cs typeface="Museo Sans 300"/>
              </a:rPr>
              <a:t> </a:t>
            </a:r>
            <a:r>
              <a:rPr sz="850" b="0" dirty="0">
                <a:solidFill>
                  <a:srgbClr val="51555A"/>
                </a:solidFill>
                <a:latin typeface="Museo Sans 300"/>
                <a:cs typeface="Museo Sans 300"/>
              </a:rPr>
              <a:t>strategy</a:t>
            </a:r>
            <a:r>
              <a:rPr sz="850" b="0" spc="-10"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a:t>
            </a:r>
            <a:r>
              <a:rPr sz="850" b="0" dirty="0">
                <a:solidFill>
                  <a:srgbClr val="51555A"/>
                </a:solidFill>
                <a:latin typeface="Museo Sans 300"/>
                <a:cs typeface="Museo Sans 300"/>
              </a:rPr>
              <a:t>relevant</a:t>
            </a:r>
            <a:r>
              <a:rPr sz="850" b="0" spc="-10" dirty="0">
                <a:solidFill>
                  <a:srgbClr val="51555A"/>
                </a:solidFill>
                <a:latin typeface="Museo Sans 300"/>
                <a:cs typeface="Museo Sans 300"/>
              </a:rPr>
              <a:t> </a:t>
            </a:r>
            <a:r>
              <a:rPr sz="850" b="0" dirty="0">
                <a:solidFill>
                  <a:srgbClr val="51555A"/>
                </a:solidFill>
                <a:latin typeface="Museo Sans 300"/>
                <a:cs typeface="Museo Sans 300"/>
              </a:rPr>
              <a:t>legal</a:t>
            </a:r>
            <a:r>
              <a:rPr sz="850" b="0" spc="-10" dirty="0">
                <a:solidFill>
                  <a:srgbClr val="51555A"/>
                </a:solidFill>
                <a:latin typeface="Museo Sans 300"/>
                <a:cs typeface="Museo Sans 300"/>
              </a:rPr>
              <a:t> requirements </a:t>
            </a:r>
            <a:r>
              <a:rPr sz="850" b="0" dirty="0">
                <a:solidFill>
                  <a:srgbClr val="51555A"/>
                </a:solidFill>
                <a:latin typeface="Museo Sans 300"/>
                <a:cs typeface="Museo Sans 300"/>
              </a:rPr>
              <a:t>per</a:t>
            </a:r>
            <a:r>
              <a:rPr sz="850" b="0" spc="-10" dirty="0">
                <a:solidFill>
                  <a:srgbClr val="51555A"/>
                </a:solidFill>
                <a:latin typeface="Museo Sans 300"/>
                <a:cs typeface="Museo Sans 300"/>
              </a:rPr>
              <a:t> </a:t>
            </a:r>
            <a:r>
              <a:rPr sz="850" b="0" dirty="0">
                <a:solidFill>
                  <a:srgbClr val="51555A"/>
                </a:solidFill>
                <a:latin typeface="Museo Sans 300"/>
                <a:cs typeface="Museo Sans 300"/>
              </a:rPr>
              <a:t>SASB</a:t>
            </a:r>
            <a:r>
              <a:rPr sz="850" b="0" spc="-10" dirty="0">
                <a:solidFill>
                  <a:srgbClr val="51555A"/>
                </a:solidFill>
                <a:latin typeface="Museo Sans 300"/>
                <a:cs typeface="Museo Sans 300"/>
              </a:rPr>
              <a:t> </a:t>
            </a:r>
            <a:r>
              <a:rPr sz="850" b="0" dirty="0">
                <a:solidFill>
                  <a:srgbClr val="51555A"/>
                </a:solidFill>
                <a:latin typeface="Museo Sans 300"/>
                <a:cs typeface="Museo Sans 300"/>
              </a:rPr>
              <a:t>application</a:t>
            </a:r>
            <a:r>
              <a:rPr sz="850" b="0" spc="-10" dirty="0">
                <a:solidFill>
                  <a:srgbClr val="51555A"/>
                </a:solidFill>
                <a:latin typeface="Museo Sans 300"/>
                <a:cs typeface="Museo Sans 300"/>
              </a:rPr>
              <a:t> guidance. 	</a:t>
            </a:r>
            <a:r>
              <a:rPr sz="850" b="0" dirty="0">
                <a:solidFill>
                  <a:srgbClr val="51555A"/>
                </a:solidFill>
                <a:latin typeface="Museo Sans 300"/>
                <a:cs typeface="Museo Sans 300"/>
              </a:rPr>
              <a:t>Unless</a:t>
            </a:r>
            <a:r>
              <a:rPr sz="850" b="0" spc="-10" dirty="0">
                <a:solidFill>
                  <a:srgbClr val="51555A"/>
                </a:solidFill>
                <a:latin typeface="Museo Sans 300"/>
                <a:cs typeface="Museo Sans 300"/>
              </a:rPr>
              <a:t> </a:t>
            </a:r>
            <a:r>
              <a:rPr sz="850" b="0" dirty="0">
                <a:solidFill>
                  <a:srgbClr val="51555A"/>
                </a:solidFill>
                <a:latin typeface="Museo Sans 300"/>
                <a:cs typeface="Museo Sans 300"/>
              </a:rPr>
              <a:t>otherwise</a:t>
            </a:r>
            <a:r>
              <a:rPr sz="850" b="0" spc="-10" dirty="0">
                <a:solidFill>
                  <a:srgbClr val="51555A"/>
                </a:solidFill>
                <a:latin typeface="Museo Sans 300"/>
                <a:cs typeface="Museo Sans 300"/>
              </a:rPr>
              <a:t> </a:t>
            </a:r>
            <a:r>
              <a:rPr sz="850" b="0" dirty="0">
                <a:solidFill>
                  <a:srgbClr val="51555A"/>
                </a:solidFill>
                <a:latin typeface="Museo Sans 300"/>
                <a:cs typeface="Museo Sans 300"/>
              </a:rPr>
              <a:t>indicated,</a:t>
            </a:r>
            <a:r>
              <a:rPr sz="850" b="0" spc="-5" dirty="0">
                <a:solidFill>
                  <a:srgbClr val="51555A"/>
                </a:solidFill>
                <a:latin typeface="Museo Sans 300"/>
                <a:cs typeface="Museo Sans 300"/>
              </a:rPr>
              <a:t> </a:t>
            </a:r>
            <a:r>
              <a:rPr sz="850" b="0" dirty="0">
                <a:solidFill>
                  <a:srgbClr val="51555A"/>
                </a:solidFill>
                <a:latin typeface="Museo Sans 300"/>
                <a:cs typeface="Museo Sans 300"/>
              </a:rPr>
              <a:t>all</a:t>
            </a:r>
            <a:r>
              <a:rPr sz="850" b="0" spc="-10" dirty="0">
                <a:solidFill>
                  <a:srgbClr val="51555A"/>
                </a:solidFill>
                <a:latin typeface="Museo Sans 300"/>
                <a:cs typeface="Museo Sans 300"/>
              </a:rPr>
              <a:t> </a:t>
            </a:r>
            <a:r>
              <a:rPr sz="850" b="0" dirty="0">
                <a:solidFill>
                  <a:srgbClr val="51555A"/>
                </a:solidFill>
                <a:latin typeface="Museo Sans 300"/>
                <a:cs typeface="Museo Sans 300"/>
              </a:rPr>
              <a:t>accounting</a:t>
            </a:r>
            <a:r>
              <a:rPr sz="850" b="0" spc="-5" dirty="0">
                <a:solidFill>
                  <a:srgbClr val="51555A"/>
                </a:solidFill>
                <a:latin typeface="Museo Sans 300"/>
                <a:cs typeface="Museo Sans 300"/>
              </a:rPr>
              <a:t> </a:t>
            </a:r>
            <a:r>
              <a:rPr sz="850" b="0" dirty="0">
                <a:solidFill>
                  <a:srgbClr val="51555A"/>
                </a:solidFill>
                <a:latin typeface="Museo Sans 300"/>
                <a:cs typeface="Museo Sans 300"/>
              </a:rPr>
              <a:t>metrics</a:t>
            </a:r>
            <a:r>
              <a:rPr sz="850" b="0" spc="-10" dirty="0">
                <a:solidFill>
                  <a:srgbClr val="51555A"/>
                </a:solidFill>
                <a:latin typeface="Museo Sans 300"/>
                <a:cs typeface="Museo Sans 300"/>
              </a:rPr>
              <a:t> </a:t>
            </a:r>
            <a:r>
              <a:rPr sz="850" b="0" dirty="0">
                <a:solidFill>
                  <a:srgbClr val="51555A"/>
                </a:solidFill>
                <a:latin typeface="Museo Sans 300"/>
                <a:cs typeface="Museo Sans 300"/>
              </a:rPr>
              <a:t>have</a:t>
            </a:r>
            <a:r>
              <a:rPr sz="850" b="0" spc="-5" dirty="0">
                <a:solidFill>
                  <a:srgbClr val="51555A"/>
                </a:solidFill>
                <a:latin typeface="Museo Sans 300"/>
                <a:cs typeface="Museo Sans 300"/>
              </a:rPr>
              <a:t> </a:t>
            </a:r>
            <a:r>
              <a:rPr sz="850" b="0" dirty="0">
                <a:solidFill>
                  <a:srgbClr val="51555A"/>
                </a:solidFill>
                <a:latin typeface="Museo Sans 300"/>
                <a:cs typeface="Museo Sans 300"/>
              </a:rPr>
              <a:t>been</a:t>
            </a:r>
            <a:r>
              <a:rPr sz="850" b="0" spc="-10" dirty="0">
                <a:solidFill>
                  <a:srgbClr val="51555A"/>
                </a:solidFill>
                <a:latin typeface="Museo Sans 300"/>
                <a:cs typeface="Museo Sans 300"/>
              </a:rPr>
              <a:t> </a:t>
            </a:r>
            <a:r>
              <a:rPr sz="850" b="0" dirty="0">
                <a:solidFill>
                  <a:srgbClr val="51555A"/>
                </a:solidFill>
                <a:latin typeface="Museo Sans 300"/>
                <a:cs typeface="Museo Sans 300"/>
              </a:rPr>
              <a:t>calculated</a:t>
            </a:r>
            <a:r>
              <a:rPr sz="850" b="0" spc="-5" dirty="0">
                <a:solidFill>
                  <a:srgbClr val="51555A"/>
                </a:solidFill>
                <a:latin typeface="Museo Sans 300"/>
                <a:cs typeface="Museo Sans 300"/>
              </a:rPr>
              <a:t> </a:t>
            </a:r>
            <a:r>
              <a:rPr sz="850" b="0" dirty="0">
                <a:solidFill>
                  <a:srgbClr val="51555A"/>
                </a:solidFill>
                <a:latin typeface="Museo Sans 300"/>
                <a:cs typeface="Museo Sans 300"/>
              </a:rPr>
              <a:t>in</a:t>
            </a:r>
            <a:r>
              <a:rPr sz="850" b="0" spc="-10" dirty="0">
                <a:solidFill>
                  <a:srgbClr val="51555A"/>
                </a:solidFill>
                <a:latin typeface="Museo Sans 300"/>
                <a:cs typeface="Museo Sans 300"/>
              </a:rPr>
              <a:t> </a:t>
            </a:r>
            <a:r>
              <a:rPr sz="850" b="0" dirty="0">
                <a:solidFill>
                  <a:srgbClr val="51555A"/>
                </a:solidFill>
                <a:latin typeface="Museo Sans 300"/>
                <a:cs typeface="Museo Sans 300"/>
              </a:rPr>
              <a:t>accordance</a:t>
            </a:r>
            <a:r>
              <a:rPr sz="850" b="0" spc="-5" dirty="0">
                <a:solidFill>
                  <a:srgbClr val="51555A"/>
                </a:solidFill>
                <a:latin typeface="Museo Sans 300"/>
                <a:cs typeface="Museo Sans 300"/>
              </a:rPr>
              <a:t> </a:t>
            </a:r>
            <a:r>
              <a:rPr sz="850" b="0" dirty="0">
                <a:solidFill>
                  <a:srgbClr val="51555A"/>
                </a:solidFill>
                <a:latin typeface="Museo Sans 300"/>
                <a:cs typeface="Museo Sans 300"/>
              </a:rPr>
              <a:t>with</a:t>
            </a:r>
            <a:r>
              <a:rPr sz="850" b="0" spc="-10" dirty="0">
                <a:solidFill>
                  <a:srgbClr val="51555A"/>
                </a:solidFill>
                <a:latin typeface="Museo Sans 300"/>
                <a:cs typeface="Museo Sans 300"/>
              </a:rPr>
              <a:t> </a:t>
            </a:r>
            <a:r>
              <a:rPr sz="850" b="0" dirty="0">
                <a:solidFill>
                  <a:srgbClr val="51555A"/>
                </a:solidFill>
                <a:latin typeface="Museo Sans 300"/>
                <a:cs typeface="Museo Sans 300"/>
              </a:rPr>
              <a:t>the</a:t>
            </a:r>
            <a:r>
              <a:rPr sz="850" b="0" spc="-5" dirty="0">
                <a:solidFill>
                  <a:srgbClr val="51555A"/>
                </a:solidFill>
                <a:latin typeface="Museo Sans 300"/>
                <a:cs typeface="Museo Sans 300"/>
              </a:rPr>
              <a:t> </a:t>
            </a:r>
            <a:r>
              <a:rPr sz="850" b="0" dirty="0">
                <a:solidFill>
                  <a:srgbClr val="51555A"/>
                </a:solidFill>
                <a:latin typeface="Museo Sans 300"/>
                <a:cs typeface="Museo Sans 300"/>
              </a:rPr>
              <a:t>SASB</a:t>
            </a:r>
            <a:r>
              <a:rPr sz="850" b="0" spc="-10" dirty="0">
                <a:solidFill>
                  <a:srgbClr val="51555A"/>
                </a:solidFill>
                <a:latin typeface="Museo Sans 300"/>
                <a:cs typeface="Museo Sans 300"/>
              </a:rPr>
              <a:t> </a:t>
            </a:r>
            <a:r>
              <a:rPr sz="850" b="0" dirty="0">
                <a:solidFill>
                  <a:srgbClr val="51555A"/>
                </a:solidFill>
                <a:latin typeface="Museo Sans 300"/>
                <a:cs typeface="Museo Sans 300"/>
              </a:rPr>
              <a:t>standard</a:t>
            </a:r>
            <a:r>
              <a:rPr sz="850" b="0" spc="-5" dirty="0">
                <a:solidFill>
                  <a:srgbClr val="51555A"/>
                </a:solidFill>
                <a:latin typeface="Museo Sans 300"/>
                <a:cs typeface="Museo Sans 300"/>
              </a:rPr>
              <a:t> </a:t>
            </a:r>
            <a:r>
              <a:rPr sz="850" b="0" dirty="0">
                <a:solidFill>
                  <a:srgbClr val="51555A"/>
                </a:solidFill>
                <a:latin typeface="Museo Sans 300"/>
                <a:cs typeface="Museo Sans 300"/>
              </a:rPr>
              <a:t>and</a:t>
            </a:r>
            <a:r>
              <a:rPr sz="850" b="0" spc="-10" dirty="0">
                <a:solidFill>
                  <a:srgbClr val="51555A"/>
                </a:solidFill>
                <a:latin typeface="Museo Sans 300"/>
                <a:cs typeface="Museo Sans 300"/>
              </a:rPr>
              <a:t> guidelines.</a:t>
            </a:r>
            <a:endParaRPr lang="en-US" sz="850" b="0" spc="-10" dirty="0">
              <a:solidFill>
                <a:srgbClr val="51555A"/>
              </a:solidFill>
              <a:latin typeface="Museo Sans 300"/>
              <a:cs typeface="Museo Sans 300"/>
            </a:endParaRPr>
          </a:p>
          <a:p>
            <a:pPr marL="182245" marR="138430" indent="-170180" algn="just">
              <a:lnSpc>
                <a:spcPct val="122600"/>
              </a:lnSpc>
              <a:buAutoNum type="arabicPeriod"/>
              <a:tabLst>
                <a:tab pos="183515" algn="l"/>
              </a:tabLst>
            </a:pPr>
            <a:r>
              <a:rPr lang="en-US" sz="850" spc="-10" dirty="0">
                <a:solidFill>
                  <a:srgbClr val="51555A"/>
                </a:solidFill>
                <a:latin typeface="Museo Sans 300"/>
                <a:cs typeface="Museo Sans 300"/>
              </a:rPr>
              <a:t>Includes GHG emissions related to steam/heat, which CTS was first able to determine in 2025.  </a:t>
            </a:r>
          </a:p>
          <a:p>
            <a:pPr marL="182245" marR="138430" indent="-170180" algn="just">
              <a:lnSpc>
                <a:spcPct val="122600"/>
              </a:lnSpc>
              <a:buAutoNum type="arabicPeriod"/>
              <a:tabLst>
                <a:tab pos="183515" algn="l"/>
              </a:tabLst>
            </a:pPr>
            <a:r>
              <a:rPr lang="en-US" sz="850" spc="-10" dirty="0">
                <a:solidFill>
                  <a:srgbClr val="51555A"/>
                </a:solidFill>
                <a:latin typeface="Museo Sans 300"/>
                <a:cs typeface="Museo Sans 300"/>
              </a:rPr>
              <a:t>Unless otherwise noted, all sustainability data is baselined for the reporting period 2022.</a:t>
            </a:r>
            <a:endParaRPr sz="850" dirty="0">
              <a:latin typeface="Museo Sans 300"/>
              <a:cs typeface="Museo Sans 300"/>
            </a:endParaRPr>
          </a:p>
        </p:txBody>
      </p:sp>
      <p:sp>
        <p:nvSpPr>
          <p:cNvPr id="20" name="object 20"/>
          <p:cNvSpPr txBox="1">
            <a:spLocks noGrp="1"/>
          </p:cNvSpPr>
          <p:nvPr>
            <p:ph type="sldNum" sz="quarter" idx="7"/>
          </p:nvPr>
        </p:nvSpPr>
        <p:spPr>
          <a:xfrm>
            <a:off x="9625483" y="7376579"/>
            <a:ext cx="2769870" cy="132729"/>
          </a:xfrm>
          <a:prstGeom prst="rect">
            <a:avLst/>
          </a:prstGeom>
        </p:spPr>
        <p:txBody>
          <a:bodyPr vert="horz" wrap="square" lIns="0" tIns="1905" rIns="0" bIns="0" rtlCol="0">
            <a:spAutoFit/>
          </a:bodyPr>
          <a:lstStyle/>
          <a:p>
            <a:pPr marL="12700">
              <a:lnSpc>
                <a:spcPct val="100000"/>
              </a:lnSpc>
              <a:spcBef>
                <a:spcPts val="15"/>
              </a:spcBef>
              <a:tabLst>
                <a:tab pos="2580005" algn="l"/>
              </a:tabLst>
            </a:pPr>
            <a:r>
              <a:rPr dirty="0"/>
              <a:t>CTS</a:t>
            </a:r>
            <a:r>
              <a:rPr spc="114" dirty="0"/>
              <a:t> </a:t>
            </a:r>
            <a:r>
              <a:rPr dirty="0"/>
              <a:t>CORPORATION</a:t>
            </a:r>
            <a:r>
              <a:rPr spc="120" dirty="0"/>
              <a:t> </a:t>
            </a:r>
            <a:r>
              <a:rPr dirty="0"/>
              <a:t>202</a:t>
            </a:r>
            <a:r>
              <a:rPr lang="en-US" dirty="0"/>
              <a:t>5</a:t>
            </a:r>
            <a:r>
              <a:rPr spc="114" dirty="0"/>
              <a:t> </a:t>
            </a:r>
            <a:r>
              <a:rPr dirty="0"/>
              <a:t>SUSTAINABILITY</a:t>
            </a:r>
            <a:r>
              <a:rPr spc="120" dirty="0"/>
              <a:t> </a:t>
            </a:r>
            <a:r>
              <a:rPr spc="-10" dirty="0"/>
              <a:t>REPORT</a:t>
            </a:r>
            <a:r>
              <a:rPr dirty="0"/>
              <a:t>	</a:t>
            </a:r>
            <a:fld id="{81D60167-4931-47E6-BA6A-407CBD079E47}" type="slidenum">
              <a:rPr sz="850" b="1" spc="-25" dirty="0">
                <a:solidFill>
                  <a:srgbClr val="003973"/>
                </a:solidFill>
                <a:latin typeface="Museo Sans 700"/>
                <a:cs typeface="Museo Sans 700"/>
              </a:rPr>
              <a:t>18</a:t>
            </a:fld>
            <a:endParaRPr sz="850" dirty="0">
              <a:latin typeface="Museo Sans 700"/>
              <a:cs typeface="Museo Sans 700"/>
            </a:endParaRPr>
          </a:p>
        </p:txBody>
      </p:sp>
      <p:sp>
        <p:nvSpPr>
          <p:cNvPr id="21" name="object 14">
            <a:extLst>
              <a:ext uri="{FF2B5EF4-FFF2-40B4-BE49-F238E27FC236}">
                <a16:creationId xmlns:a16="http://schemas.microsoft.com/office/drawing/2014/main" id="{A2513B34-7123-DD5E-1E7C-43ECE2E99CB9}"/>
              </a:ext>
            </a:extLst>
          </p:cNvPr>
          <p:cNvSpPr txBox="1"/>
          <p:nvPr/>
        </p:nvSpPr>
        <p:spPr>
          <a:xfrm>
            <a:off x="3855987" y="-19050"/>
            <a:ext cx="1335405" cy="641201"/>
          </a:xfrm>
          <a:prstGeom prst="rect">
            <a:avLst/>
          </a:prstGeom>
          <a:solidFill>
            <a:schemeClr val="accent5"/>
          </a:solidFill>
        </p:spPr>
        <p:txBody>
          <a:bodyPr vert="horz" wrap="square" lIns="0" tIns="0" rIns="0" bIns="0" rtlCol="0">
            <a:spAutoFit/>
          </a:bodyPr>
          <a:lstStyle/>
          <a:p>
            <a:pPr>
              <a:lnSpc>
                <a:spcPct val="100000"/>
              </a:lnSpc>
            </a:pPr>
            <a:endParaRPr lang="en-US" sz="800" dirty="0">
              <a:latin typeface="Times New Roman"/>
              <a:cs typeface="Times New Roman"/>
            </a:endParaRPr>
          </a:p>
          <a:p>
            <a:pPr>
              <a:lnSpc>
                <a:spcPct val="100000"/>
              </a:lnSpc>
            </a:pPr>
            <a:endParaRPr lang="en-US" sz="800" dirty="0">
              <a:latin typeface="Times New Roman"/>
              <a:cs typeface="Times New Roman"/>
            </a:endParaRPr>
          </a:p>
          <a:p>
            <a:pPr>
              <a:lnSpc>
                <a:spcPct val="100000"/>
              </a:lnSpc>
              <a:spcBef>
                <a:spcPts val="220"/>
              </a:spcBef>
            </a:pPr>
            <a:endParaRPr lang="en-US" sz="800" dirty="0">
              <a:latin typeface="Times New Roman"/>
              <a:cs typeface="Times New Roman"/>
            </a:endParaRPr>
          </a:p>
          <a:p>
            <a:pPr marL="113664">
              <a:lnSpc>
                <a:spcPct val="100000"/>
              </a:lnSpc>
            </a:pPr>
            <a:r>
              <a:rPr lang="en-US" sz="800" b="1" dirty="0">
                <a:solidFill>
                  <a:srgbClr val="FFFFFF"/>
                </a:solidFill>
                <a:latin typeface="Museo Sans 700"/>
                <a:cs typeface="Museo Sans 700"/>
              </a:rPr>
              <a:t>PERFORMANCE DATA</a:t>
            </a:r>
          </a:p>
          <a:p>
            <a:pPr marL="113664">
              <a:lnSpc>
                <a:spcPct val="100000"/>
              </a:lnSpc>
            </a:pPr>
            <a:endParaRPr lang="en-US" sz="800" dirty="0">
              <a:latin typeface="Museo Sans 700"/>
              <a:cs typeface="Museo Sans 700"/>
            </a:endParaRPr>
          </a:p>
        </p:txBody>
      </p:sp>
      <p:sp>
        <p:nvSpPr>
          <p:cNvPr id="23" name="object 8" descr="$PPTXTitle">
            <a:extLst>
              <a:ext uri="{FF2B5EF4-FFF2-40B4-BE49-F238E27FC236}">
                <a16:creationId xmlns:a16="http://schemas.microsoft.com/office/drawing/2014/main" id="{7DD26439-9EA6-9E40-A553-B560786B568C}"/>
              </a:ext>
            </a:extLst>
          </p:cNvPr>
          <p:cNvSpPr txBox="1">
            <a:spLocks/>
          </p:cNvSpPr>
          <p:nvPr/>
        </p:nvSpPr>
        <p:spPr>
          <a:xfrm>
            <a:off x="444545" y="358367"/>
            <a:ext cx="598170" cy="135935"/>
          </a:xfrm>
          <a:prstGeom prst="rect">
            <a:avLst/>
          </a:prstGeom>
        </p:spPr>
        <p:txBody>
          <a:bodyPr vert="horz" wrap="square" lIns="0" tIns="12700" rIns="0" bIns="0" rtlCol="0">
            <a:sp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CONTENTS</a:t>
            </a:r>
            <a:endParaRPr lang="en-US" sz="800" dirty="0">
              <a:solidFill>
                <a:schemeClr val="tx2"/>
              </a:solidFill>
              <a:latin typeface="Museo Sans 700"/>
              <a:cs typeface="Museo Sans 700"/>
            </a:endParaRPr>
          </a:p>
        </p:txBody>
      </p:sp>
      <p:sp>
        <p:nvSpPr>
          <p:cNvPr id="25" name="object 8" descr="$PPTXTitle">
            <a:extLst>
              <a:ext uri="{FF2B5EF4-FFF2-40B4-BE49-F238E27FC236}">
                <a16:creationId xmlns:a16="http://schemas.microsoft.com/office/drawing/2014/main" id="{0545032E-5C09-24DF-DB36-603EF2607DB0}"/>
              </a:ext>
            </a:extLst>
          </p:cNvPr>
          <p:cNvSpPr txBox="1">
            <a:spLocks/>
          </p:cNvSpPr>
          <p:nvPr/>
        </p:nvSpPr>
        <p:spPr>
          <a:xfrm>
            <a:off x="1301943" y="356909"/>
            <a:ext cx="1301116" cy="536409"/>
          </a:xfrm>
          <a:prstGeom prst="rect">
            <a:avLst/>
          </a:prstGeom>
        </p:spPr>
        <p:txBody>
          <a:bodyPr vert="horz" wrap="square" lIns="0" tIns="12700" rIns="0" bIns="0" rtlCol="0">
            <a:normAutofit/>
          </a:bodyPr>
          <a:lstStyle>
            <a:lvl1pPr algn="l" defTabSz="960120" rtl="0" eaLnBrk="1" latinLnBrk="0" hangingPunct="1">
              <a:lnSpc>
                <a:spcPct val="90000"/>
              </a:lnSpc>
              <a:spcBef>
                <a:spcPct val="0"/>
              </a:spcBef>
              <a:buNone/>
              <a:defRPr sz="2520" b="1" kern="1200">
                <a:solidFill>
                  <a:schemeClr val="tx1"/>
                </a:solidFill>
                <a:latin typeface="+mj-lt"/>
                <a:ea typeface="+mj-ea"/>
                <a:cs typeface="+mj-cs"/>
              </a:defRPr>
            </a:lvl1pPr>
          </a:lstStyle>
          <a:p>
            <a:pPr marL="12700">
              <a:lnSpc>
                <a:spcPct val="100000"/>
              </a:lnSpc>
              <a:spcBef>
                <a:spcPts val="100"/>
              </a:spcBef>
            </a:pPr>
            <a:r>
              <a:rPr lang="en-US" sz="800" spc="-10" dirty="0">
                <a:solidFill>
                  <a:schemeClr val="tx2"/>
                </a:solidFill>
                <a:latin typeface="Museo Sans 700"/>
                <a:cs typeface="Museo Sans 700"/>
              </a:rPr>
              <a:t>REPORT FOUNDATION</a:t>
            </a:r>
          </a:p>
        </p:txBody>
      </p:sp>
      <p:sp>
        <p:nvSpPr>
          <p:cNvPr id="27" name="object 14">
            <a:extLst>
              <a:ext uri="{FF2B5EF4-FFF2-40B4-BE49-F238E27FC236}">
                <a16:creationId xmlns:a16="http://schemas.microsoft.com/office/drawing/2014/main" id="{DA707512-B098-138E-2ECC-860A02A896C9}"/>
              </a:ext>
            </a:extLst>
          </p:cNvPr>
          <p:cNvSpPr txBox="1"/>
          <p:nvPr/>
        </p:nvSpPr>
        <p:spPr>
          <a:xfrm>
            <a:off x="2675182" y="356908"/>
            <a:ext cx="113220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chemeClr val="tx2"/>
                </a:solidFill>
                <a:latin typeface="Museo Sans 700"/>
                <a:cs typeface="Museo Sans 700"/>
              </a:rPr>
              <a:t>COMPANY</a:t>
            </a:r>
            <a:r>
              <a:rPr sz="800" b="1" spc="135" dirty="0">
                <a:solidFill>
                  <a:schemeClr val="tx2"/>
                </a:solidFill>
                <a:latin typeface="Museo Sans 700"/>
                <a:cs typeface="Museo Sans 700"/>
              </a:rPr>
              <a:t> </a:t>
            </a:r>
            <a:r>
              <a:rPr sz="800" b="1" spc="-10" dirty="0">
                <a:solidFill>
                  <a:schemeClr val="tx2"/>
                </a:solidFill>
                <a:latin typeface="Museo Sans 700"/>
                <a:cs typeface="Museo Sans 700"/>
              </a:rPr>
              <a:t>OVERVIEW</a:t>
            </a:r>
            <a:endParaRPr sz="800" dirty="0">
              <a:solidFill>
                <a:schemeClr val="tx2"/>
              </a:solidFill>
              <a:latin typeface="Museo Sans 700"/>
              <a:cs typeface="Museo Sans 700"/>
            </a:endParaRPr>
          </a:p>
        </p:txBody>
      </p:sp>
    </p:spTree>
  </p:cSld>
  <p:clrMapOvr>
    <a:masterClrMapping/>
  </p:clrMapOvr>
  <p:transition>
    <p:cover dir="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801600" cy="7772400"/>
          </a:xfrm>
          <a:custGeom>
            <a:avLst/>
            <a:gdLst/>
            <a:ahLst/>
            <a:cxnLst/>
            <a:rect l="l" t="t" r="r" b="b"/>
            <a:pathLst>
              <a:path w="12801600" h="7772400">
                <a:moveTo>
                  <a:pt x="12801600" y="0"/>
                </a:moveTo>
                <a:lnTo>
                  <a:pt x="0" y="0"/>
                </a:lnTo>
                <a:lnTo>
                  <a:pt x="0" y="7772400"/>
                </a:lnTo>
                <a:lnTo>
                  <a:pt x="12801600" y="7772400"/>
                </a:lnTo>
                <a:lnTo>
                  <a:pt x="12801600" y="0"/>
                </a:lnTo>
                <a:close/>
              </a:path>
            </a:pathLst>
          </a:custGeom>
          <a:solidFill>
            <a:schemeClr val="tx1"/>
          </a:solidFill>
        </p:spPr>
        <p:txBody>
          <a:bodyPr wrap="square" lIns="0" tIns="0" rIns="0" bIns="0" rtlCol="0"/>
          <a:lstStyle/>
          <a:p>
            <a:endParaRPr dirty="0"/>
          </a:p>
        </p:txBody>
      </p:sp>
      <p:sp>
        <p:nvSpPr>
          <p:cNvPr id="4" name="object 4"/>
          <p:cNvSpPr txBox="1"/>
          <p:nvPr/>
        </p:nvSpPr>
        <p:spPr>
          <a:xfrm>
            <a:off x="4015950" y="7188200"/>
            <a:ext cx="4770120"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FFFFFF"/>
                </a:solidFill>
                <a:latin typeface="Museo Sans 500"/>
                <a:cs typeface="Museo Sans 500"/>
              </a:rPr>
              <a:t>CTS</a:t>
            </a:r>
            <a:r>
              <a:rPr sz="900" spc="-15" dirty="0">
                <a:solidFill>
                  <a:srgbClr val="FFFFFF"/>
                </a:solidFill>
                <a:latin typeface="Museo Sans 500"/>
                <a:cs typeface="Museo Sans 500"/>
              </a:rPr>
              <a:t> </a:t>
            </a:r>
            <a:r>
              <a:rPr sz="900" dirty="0">
                <a:solidFill>
                  <a:srgbClr val="FFFFFF"/>
                </a:solidFill>
                <a:latin typeface="Museo Sans 500"/>
                <a:cs typeface="Museo Sans 500"/>
              </a:rPr>
              <a:t>Corporation</a:t>
            </a:r>
            <a:r>
              <a:rPr sz="900" spc="-10" dirty="0">
                <a:solidFill>
                  <a:srgbClr val="FFFFFF"/>
                </a:solidFill>
                <a:latin typeface="Museo Sans 500"/>
                <a:cs typeface="Museo Sans 500"/>
              </a:rPr>
              <a:t> </a:t>
            </a:r>
            <a:r>
              <a:rPr sz="900" dirty="0">
                <a:solidFill>
                  <a:srgbClr val="FFFFFF"/>
                </a:solidFill>
                <a:latin typeface="Museo Sans 500"/>
                <a:cs typeface="Museo Sans 500"/>
              </a:rPr>
              <a:t>Headquarters</a:t>
            </a:r>
            <a:r>
              <a:rPr sz="900" spc="-10" dirty="0">
                <a:solidFill>
                  <a:srgbClr val="FFFFFF"/>
                </a:solidFill>
                <a:latin typeface="Museo Sans 500"/>
                <a:cs typeface="Museo Sans 500"/>
              </a:rPr>
              <a:t> </a:t>
            </a:r>
            <a:r>
              <a:rPr sz="900" b="1" dirty="0">
                <a:solidFill>
                  <a:srgbClr val="44C000"/>
                </a:solidFill>
                <a:latin typeface="Museo Sans 900"/>
                <a:cs typeface="Museo Sans 900"/>
              </a:rPr>
              <a:t>•</a:t>
            </a:r>
            <a:r>
              <a:rPr sz="900" b="1" spc="-5" dirty="0">
                <a:solidFill>
                  <a:srgbClr val="44C000"/>
                </a:solidFill>
                <a:latin typeface="Museo Sans 900"/>
                <a:cs typeface="Museo Sans 900"/>
              </a:rPr>
              <a:t> </a:t>
            </a:r>
            <a:r>
              <a:rPr sz="900" dirty="0">
                <a:solidFill>
                  <a:srgbClr val="FFFFFF"/>
                </a:solidFill>
                <a:latin typeface="Museo Sans 500"/>
                <a:cs typeface="Museo Sans 500"/>
              </a:rPr>
              <a:t>4925</a:t>
            </a:r>
            <a:r>
              <a:rPr sz="900" spc="-10" dirty="0">
                <a:solidFill>
                  <a:srgbClr val="FFFFFF"/>
                </a:solidFill>
                <a:latin typeface="Museo Sans 500"/>
                <a:cs typeface="Museo Sans 500"/>
              </a:rPr>
              <a:t> </a:t>
            </a:r>
            <a:r>
              <a:rPr sz="900" dirty="0">
                <a:solidFill>
                  <a:srgbClr val="FFFFFF"/>
                </a:solidFill>
                <a:latin typeface="Museo Sans 500"/>
                <a:cs typeface="Museo Sans 500"/>
              </a:rPr>
              <a:t>Indiana</a:t>
            </a:r>
            <a:r>
              <a:rPr sz="900" spc="-10" dirty="0">
                <a:solidFill>
                  <a:srgbClr val="FFFFFF"/>
                </a:solidFill>
                <a:latin typeface="Museo Sans 500"/>
                <a:cs typeface="Museo Sans 500"/>
              </a:rPr>
              <a:t> </a:t>
            </a:r>
            <a:r>
              <a:rPr sz="900" dirty="0">
                <a:solidFill>
                  <a:srgbClr val="FFFFFF"/>
                </a:solidFill>
                <a:latin typeface="Museo Sans 500"/>
                <a:cs typeface="Museo Sans 500"/>
              </a:rPr>
              <a:t>Avenue</a:t>
            </a:r>
            <a:r>
              <a:rPr sz="900" spc="-5" dirty="0">
                <a:solidFill>
                  <a:srgbClr val="FFFFFF"/>
                </a:solidFill>
                <a:latin typeface="Museo Sans 500"/>
                <a:cs typeface="Museo Sans 500"/>
              </a:rPr>
              <a:t> </a:t>
            </a:r>
            <a:r>
              <a:rPr sz="900" b="1" dirty="0">
                <a:solidFill>
                  <a:srgbClr val="44C000"/>
                </a:solidFill>
                <a:latin typeface="Museo Sans 900"/>
                <a:cs typeface="Museo Sans 900"/>
              </a:rPr>
              <a:t>•</a:t>
            </a:r>
            <a:r>
              <a:rPr sz="900" b="1" spc="15" dirty="0">
                <a:solidFill>
                  <a:srgbClr val="44C000"/>
                </a:solidFill>
                <a:latin typeface="Museo Sans 900"/>
                <a:cs typeface="Museo Sans 900"/>
              </a:rPr>
              <a:t> </a:t>
            </a:r>
            <a:r>
              <a:rPr sz="900" dirty="0">
                <a:solidFill>
                  <a:srgbClr val="FFFFFF"/>
                </a:solidFill>
                <a:latin typeface="Museo Sans 500"/>
                <a:cs typeface="Museo Sans 500"/>
              </a:rPr>
              <a:t>Lisle,</a:t>
            </a:r>
            <a:r>
              <a:rPr sz="900" spc="-10" dirty="0">
                <a:solidFill>
                  <a:srgbClr val="FFFFFF"/>
                </a:solidFill>
                <a:latin typeface="Museo Sans 500"/>
                <a:cs typeface="Museo Sans 500"/>
              </a:rPr>
              <a:t> </a:t>
            </a:r>
            <a:r>
              <a:rPr sz="900" dirty="0">
                <a:solidFill>
                  <a:srgbClr val="FFFFFF"/>
                </a:solidFill>
                <a:latin typeface="Museo Sans 500"/>
                <a:cs typeface="Museo Sans 500"/>
              </a:rPr>
              <a:t>Illinois</a:t>
            </a:r>
            <a:r>
              <a:rPr sz="900" spc="-10" dirty="0">
                <a:solidFill>
                  <a:srgbClr val="FFFFFF"/>
                </a:solidFill>
                <a:latin typeface="Museo Sans 500"/>
                <a:cs typeface="Museo Sans 500"/>
              </a:rPr>
              <a:t> </a:t>
            </a:r>
            <a:r>
              <a:rPr sz="900" dirty="0">
                <a:solidFill>
                  <a:srgbClr val="FFFFFF"/>
                </a:solidFill>
                <a:latin typeface="Museo Sans 500"/>
                <a:cs typeface="Museo Sans 500"/>
              </a:rPr>
              <a:t>60532</a:t>
            </a:r>
            <a:r>
              <a:rPr sz="900" spc="-5" dirty="0">
                <a:solidFill>
                  <a:srgbClr val="FFFFFF"/>
                </a:solidFill>
                <a:latin typeface="Museo Sans 500"/>
                <a:cs typeface="Museo Sans 500"/>
              </a:rPr>
              <a:t> </a:t>
            </a:r>
            <a:r>
              <a:rPr sz="900" b="1" dirty="0">
                <a:solidFill>
                  <a:srgbClr val="44C000"/>
                </a:solidFill>
                <a:latin typeface="Museo Sans 900"/>
                <a:cs typeface="Museo Sans 900"/>
              </a:rPr>
              <a:t>•</a:t>
            </a:r>
            <a:r>
              <a:rPr sz="900" b="1" spc="15" dirty="0">
                <a:solidFill>
                  <a:srgbClr val="44C000"/>
                </a:solidFill>
                <a:latin typeface="Museo Sans 900"/>
                <a:cs typeface="Museo Sans 900"/>
              </a:rPr>
              <a:t> </a:t>
            </a:r>
            <a:r>
              <a:rPr sz="900" spc="-10" dirty="0">
                <a:solidFill>
                  <a:srgbClr val="FFFFFF"/>
                </a:solidFill>
                <a:latin typeface="Museo Sans 500"/>
                <a:cs typeface="Museo Sans 500"/>
                <a:hlinkClick r:id="rId2"/>
              </a:rPr>
              <a:t>ctscorp.com</a:t>
            </a:r>
            <a:endParaRPr sz="900">
              <a:latin typeface="Museo Sans 500"/>
              <a:cs typeface="Museo Sans 500"/>
            </a:endParaRPr>
          </a:p>
        </p:txBody>
      </p:sp>
      <p:grpSp>
        <p:nvGrpSpPr>
          <p:cNvPr id="5" name="object 5"/>
          <p:cNvGrpSpPr/>
          <p:nvPr/>
        </p:nvGrpSpPr>
        <p:grpSpPr>
          <a:xfrm>
            <a:off x="5370964" y="3571875"/>
            <a:ext cx="2059939" cy="628650"/>
            <a:chOff x="5370964" y="3571875"/>
            <a:chExt cx="2059939" cy="628650"/>
          </a:xfrm>
        </p:grpSpPr>
        <p:sp>
          <p:nvSpPr>
            <p:cNvPr id="6" name="object 6"/>
            <p:cNvSpPr/>
            <p:nvPr/>
          </p:nvSpPr>
          <p:spPr>
            <a:xfrm>
              <a:off x="5370957" y="3571874"/>
              <a:ext cx="706120" cy="615950"/>
            </a:xfrm>
            <a:custGeom>
              <a:avLst/>
              <a:gdLst/>
              <a:ahLst/>
              <a:cxnLst/>
              <a:rect l="l" t="t" r="r" b="b"/>
              <a:pathLst>
                <a:path w="706120" h="615950">
                  <a:moveTo>
                    <a:pt x="432269" y="541743"/>
                  </a:moveTo>
                  <a:lnTo>
                    <a:pt x="388772" y="461860"/>
                  </a:lnTo>
                  <a:lnTo>
                    <a:pt x="378701" y="470865"/>
                  </a:lnTo>
                  <a:lnTo>
                    <a:pt x="350824" y="490702"/>
                  </a:lnTo>
                  <a:lnTo>
                    <a:pt x="308635" y="510540"/>
                  </a:lnTo>
                  <a:lnTo>
                    <a:pt x="255625" y="519557"/>
                  </a:lnTo>
                  <a:lnTo>
                    <a:pt x="207886" y="512114"/>
                  </a:lnTo>
                  <a:lnTo>
                    <a:pt x="168757" y="491540"/>
                  </a:lnTo>
                  <a:lnTo>
                    <a:pt x="139382" y="460502"/>
                  </a:lnTo>
                  <a:lnTo>
                    <a:pt x="120916" y="421614"/>
                  </a:lnTo>
                  <a:lnTo>
                    <a:pt x="114503" y="377545"/>
                  </a:lnTo>
                  <a:lnTo>
                    <a:pt x="120802" y="333298"/>
                  </a:lnTo>
                  <a:lnTo>
                    <a:pt x="138899" y="294805"/>
                  </a:lnTo>
                  <a:lnTo>
                    <a:pt x="167614" y="264414"/>
                  </a:lnTo>
                  <a:lnTo>
                    <a:pt x="205740" y="244462"/>
                  </a:lnTo>
                  <a:lnTo>
                    <a:pt x="252082" y="237299"/>
                  </a:lnTo>
                  <a:lnTo>
                    <a:pt x="293865" y="238061"/>
                  </a:lnTo>
                  <a:lnTo>
                    <a:pt x="320090" y="243395"/>
                  </a:lnTo>
                  <a:lnTo>
                    <a:pt x="341820" y="257886"/>
                  </a:lnTo>
                  <a:lnTo>
                    <a:pt x="370128" y="286105"/>
                  </a:lnTo>
                  <a:lnTo>
                    <a:pt x="419849" y="208889"/>
                  </a:lnTo>
                  <a:lnTo>
                    <a:pt x="409270" y="198348"/>
                  </a:lnTo>
                  <a:lnTo>
                    <a:pt x="377126" y="175158"/>
                  </a:lnTo>
                  <a:lnTo>
                    <a:pt x="322859" y="151968"/>
                  </a:lnTo>
                  <a:lnTo>
                    <a:pt x="245872" y="141439"/>
                  </a:lnTo>
                  <a:lnTo>
                    <a:pt x="192239" y="146342"/>
                  </a:lnTo>
                  <a:lnTo>
                    <a:pt x="144170" y="160362"/>
                  </a:lnTo>
                  <a:lnTo>
                    <a:pt x="102158" y="182486"/>
                  </a:lnTo>
                  <a:lnTo>
                    <a:pt x="66687" y="211658"/>
                  </a:lnTo>
                  <a:lnTo>
                    <a:pt x="38239" y="246875"/>
                  </a:lnTo>
                  <a:lnTo>
                    <a:pt x="17322" y="287096"/>
                  </a:lnTo>
                  <a:lnTo>
                    <a:pt x="4419" y="331279"/>
                  </a:lnTo>
                  <a:lnTo>
                    <a:pt x="0" y="378421"/>
                  </a:lnTo>
                  <a:lnTo>
                    <a:pt x="4419" y="426326"/>
                  </a:lnTo>
                  <a:lnTo>
                    <a:pt x="17322" y="470877"/>
                  </a:lnTo>
                  <a:lnTo>
                    <a:pt x="38239" y="511136"/>
                  </a:lnTo>
                  <a:lnTo>
                    <a:pt x="66687" y="546176"/>
                  </a:lnTo>
                  <a:lnTo>
                    <a:pt x="102158" y="575068"/>
                  </a:lnTo>
                  <a:lnTo>
                    <a:pt x="144170" y="596861"/>
                  </a:lnTo>
                  <a:lnTo>
                    <a:pt x="192239" y="610616"/>
                  </a:lnTo>
                  <a:lnTo>
                    <a:pt x="245872" y="615416"/>
                  </a:lnTo>
                  <a:lnTo>
                    <a:pt x="317182" y="614260"/>
                  </a:lnTo>
                  <a:lnTo>
                    <a:pt x="360375" y="606196"/>
                  </a:lnTo>
                  <a:lnTo>
                    <a:pt x="392912" y="584327"/>
                  </a:lnTo>
                  <a:lnTo>
                    <a:pt x="432269" y="541743"/>
                  </a:lnTo>
                  <a:close/>
                </a:path>
                <a:path w="706120" h="615950">
                  <a:moveTo>
                    <a:pt x="575475" y="0"/>
                  </a:moveTo>
                  <a:lnTo>
                    <a:pt x="462470" y="0"/>
                  </a:lnTo>
                  <a:lnTo>
                    <a:pt x="462470" y="130479"/>
                  </a:lnTo>
                  <a:lnTo>
                    <a:pt x="575475" y="130479"/>
                  </a:lnTo>
                  <a:lnTo>
                    <a:pt x="575475" y="0"/>
                  </a:lnTo>
                  <a:close/>
                </a:path>
                <a:path w="706120" h="615950">
                  <a:moveTo>
                    <a:pt x="685533" y="502615"/>
                  </a:moveTo>
                  <a:lnTo>
                    <a:pt x="677532" y="504393"/>
                  </a:lnTo>
                  <a:lnTo>
                    <a:pt x="665111" y="504393"/>
                  </a:lnTo>
                  <a:lnTo>
                    <a:pt x="638009" y="501573"/>
                  </a:lnTo>
                  <a:lnTo>
                    <a:pt x="608647" y="489750"/>
                  </a:lnTo>
                  <a:lnTo>
                    <a:pt x="585101" y="463956"/>
                  </a:lnTo>
                  <a:lnTo>
                    <a:pt x="575462" y="419188"/>
                  </a:lnTo>
                  <a:lnTo>
                    <a:pt x="575462" y="243433"/>
                  </a:lnTo>
                  <a:lnTo>
                    <a:pt x="462737" y="243433"/>
                  </a:lnTo>
                  <a:lnTo>
                    <a:pt x="462737" y="433387"/>
                  </a:lnTo>
                  <a:lnTo>
                    <a:pt x="469747" y="489750"/>
                  </a:lnTo>
                  <a:lnTo>
                    <a:pt x="489026" y="533539"/>
                  </a:lnTo>
                  <a:lnTo>
                    <a:pt x="516966" y="564172"/>
                  </a:lnTo>
                  <a:lnTo>
                    <a:pt x="550392" y="584517"/>
                  </a:lnTo>
                  <a:lnTo>
                    <a:pt x="620649" y="602322"/>
                  </a:lnTo>
                  <a:lnTo>
                    <a:pt x="650913" y="603796"/>
                  </a:lnTo>
                  <a:lnTo>
                    <a:pt x="665314" y="603389"/>
                  </a:lnTo>
                  <a:lnTo>
                    <a:pt x="676224" y="602462"/>
                  </a:lnTo>
                  <a:lnTo>
                    <a:pt x="683120" y="601548"/>
                  </a:lnTo>
                  <a:lnTo>
                    <a:pt x="685533" y="601129"/>
                  </a:lnTo>
                  <a:lnTo>
                    <a:pt x="685533" y="504393"/>
                  </a:lnTo>
                  <a:lnTo>
                    <a:pt x="685533" y="502615"/>
                  </a:lnTo>
                  <a:close/>
                </a:path>
                <a:path w="706120" h="615950">
                  <a:moveTo>
                    <a:pt x="705993" y="130479"/>
                  </a:moveTo>
                  <a:lnTo>
                    <a:pt x="575513" y="130479"/>
                  </a:lnTo>
                  <a:lnTo>
                    <a:pt x="575513" y="243484"/>
                  </a:lnTo>
                  <a:lnTo>
                    <a:pt x="705993" y="243484"/>
                  </a:lnTo>
                  <a:lnTo>
                    <a:pt x="705993" y="130479"/>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6086715" y="3713307"/>
              <a:ext cx="1343726" cy="487220"/>
            </a:xfrm>
            <a:prstGeom prst="rect">
              <a:avLst/>
            </a:prstGeom>
          </p:spPr>
        </p:pic>
      </p:grpSp>
    </p:spTree>
  </p:cSld>
  <p:clrMapOvr>
    <a:masterClrMapping/>
  </p:clrMapOvr>
  <p:transition>
    <p:cover dir="r"/>
  </p:transition>
</p:sld>
</file>

<file path=ppt/theme/theme1.xml><?xml version="1.0" encoding="utf-8"?>
<a:theme xmlns:a="http://schemas.openxmlformats.org/drawingml/2006/main" name="CTS General Deck 2026">
  <a:themeElements>
    <a:clrScheme name="CTS Theme">
      <a:dk1>
        <a:srgbClr val="003C71"/>
      </a:dk1>
      <a:lt1>
        <a:srgbClr val="FFFFFF"/>
      </a:lt1>
      <a:dk2>
        <a:srgbClr val="53565A"/>
      </a:dk2>
      <a:lt2>
        <a:srgbClr val="75787B"/>
      </a:lt2>
      <a:accent1>
        <a:srgbClr val="003C71"/>
      </a:accent1>
      <a:accent2>
        <a:srgbClr val="3D6692"/>
      </a:accent2>
      <a:accent3>
        <a:srgbClr val="7896B6"/>
      </a:accent3>
      <a:accent4>
        <a:srgbClr val="BDC8D9"/>
      </a:accent4>
      <a:accent5>
        <a:srgbClr val="E57200"/>
      </a:accent5>
      <a:accent6>
        <a:srgbClr val="78BE20"/>
      </a:accent6>
      <a:hlink>
        <a:srgbClr val="00A3E0"/>
      </a:hlink>
      <a:folHlink>
        <a:srgbClr val="2A3259"/>
      </a:folHlink>
    </a:clrScheme>
    <a:fontScheme name="CTS PPT 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CTS General Deck 2026</Template>
  <TotalTime>2839</TotalTime>
  <Words>4592</Words>
  <Application>Microsoft Office PowerPoint</Application>
  <PresentationFormat>Custom</PresentationFormat>
  <Paragraphs>871</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72</vt:lpstr>
      <vt:lpstr>Arial</vt:lpstr>
      <vt:lpstr>Calibri</vt:lpstr>
      <vt:lpstr>Calibri Light</vt:lpstr>
      <vt:lpstr>Museo Sans 100</vt:lpstr>
      <vt:lpstr>Museo Sans 300</vt:lpstr>
      <vt:lpstr>Museo Sans 500</vt:lpstr>
      <vt:lpstr>Museo Sans 700</vt:lpstr>
      <vt:lpstr>Museo Sans 900</vt:lpstr>
      <vt:lpstr>Times New Roman</vt:lpstr>
      <vt:lpstr>CTS General Deck 2026</vt:lpstr>
      <vt:lpstr>PowerPoint Presentation</vt:lpstr>
      <vt:lpstr>Contents</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Audrey Pearson</dc:creator>
  <cp:lastModifiedBy>Eric Klink</cp:lastModifiedBy>
  <cp:revision>27</cp:revision>
  <cp:lastPrinted>2026-09-03T17:26:00Z</cp:lastPrinted>
  <dcterms:created xsi:type="dcterms:W3CDTF">2026-04-08T18:42:41Z</dcterms:created>
  <dcterms:modified xsi:type="dcterms:W3CDTF">2026-09-24T12:50:36Z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2025-08-23T00:00:00Z</vt:filetime>
  </property>
  <property fmtid="{D5CDD505-2E9C-101B-9397-08002B2CF9AE}" pid="3" name="Creator">
    <vt:lpwstr>Adobe InDesign 20.5 (Macintosh)</vt:lpwstr>
  </property>
  <property fmtid="{D5CDD505-2E9C-101B-9397-08002B2CF9AE}" pid="4" name="LastSaved">
    <vt:filetime>2026-04-08T00:00:00Z</vt:filetime>
  </property>
  <property fmtid="{D5CDD505-2E9C-101B-9397-08002B2CF9AE}" pid="5" name="Producer">
    <vt:lpwstr>Adobe PDF Library 17.0</vt:lpwstr>
  </property>
</Properties>
</file>